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6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51211-2E9D-443B-8CBD-442E4D6211F4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0C7D-20A1-4331-A9A1-E1B8FBA1DE8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79EC6-F4B7-4F41-A05E-E90C0C341492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CE792-2305-45AA-97B5-9CE4D572468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E80F2-6799-4933-9B45-841B8C448011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4F18-F9B0-45AB-8022-60EA5C08A58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0FD1B-313A-48E0-872D-633FE3F12C96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06814-F46F-4B3E-8B4A-F89801F67F1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9C710-BEF0-4A43-8772-887589C2E853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DEA98-4D41-453F-925E-900970735E9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E049-9EB5-4AAD-B36F-7872AD420B08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975CE-409A-461A-BD4E-6CB89491374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50670-3F53-4D70-B401-67D39A8916CA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ACA18-1C5A-4C4D-BDC4-918A6426757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6588E-5D1D-45A0-92AA-5E9D82896FEA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887CF-AB1D-4238-8BB7-BBBE0BAE131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9DB7C-2CBB-4627-87A0-48497D3559B0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32F67-1793-49F2-B7AB-96360AC91B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EB6D9-8E38-4AB6-A9F4-B991EFE8EE61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6556-3A97-4C1A-ACD0-58F6171EDC0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619B-2DA1-487A-BEA9-2C494A462FFD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0DC46-BAAC-4F73-960F-CC2913D3499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uk-UA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0DCF09F-6ADC-47FD-BBC2-46F579F755DF}" type="datetimeFigureOut">
              <a:rPr lang="uk-UA"/>
              <a:pPr>
                <a:defRPr/>
              </a:pPr>
              <a:t>01.04.2020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B75174-9B2B-4413-98E9-75FE819D347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6000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992702" y="3743863"/>
            <a:ext cx="8228337" cy="76775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«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Дидактичні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ігри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, як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засіб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забезпечення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сенсорного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виховання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для 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дітей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раннього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6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віку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n-lt"/>
                <a:cs typeface="+mn-cs"/>
              </a:rPr>
              <a:t> «</a:t>
            </a:r>
          </a:p>
        </p:txBody>
      </p:sp>
      <p:pic>
        <p:nvPicPr>
          <p:cNvPr id="13317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01138" y="4052888"/>
            <a:ext cx="194468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0613" y="4333875"/>
            <a:ext cx="25336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TextBox 11"/>
          <p:cNvSpPr txBox="1">
            <a:spLocks noChangeArrowheads="1"/>
          </p:cNvSpPr>
          <p:nvPr/>
        </p:nvSpPr>
        <p:spPr bwMode="auto">
          <a:xfrm>
            <a:off x="3924300" y="5451475"/>
            <a:ext cx="47625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Підготувала : вихователь Агджа Ганна Павлівна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2906713" y="1866900"/>
            <a:ext cx="52165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sz="2800" b="1" i="1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800" b="1" i="1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3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Дякую за увагу !!!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733425" y="1484313"/>
            <a:ext cx="1071403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>
                <a:latin typeface="Calibri" pitchFamily="34" charset="0"/>
              </a:rPr>
              <a:t>     </a:t>
            </a:r>
            <a:r>
              <a:rPr lang="uk-UA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Сенсорне виховання дитини </a:t>
            </a:r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це виховання його сприйняття і формування уявлень про зовнішні властивості предметів: їх форму, колір, величиною, положення в просторі, а так само запаху, смаку і т.д.</a:t>
            </a: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Ранній вік найбільш сприятливий для вдосконалення діяльності органів почуттів, накопичення уявлень про навколишній світ. Тому, сенсорне виховання - це одна з основних сторін дошкільного виховання.</a:t>
            </a: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Саме сенсорне виховання становить фундамент загального розумового розвитку дитини, воно необхідне для успішного навчання дитини. З сприйняття предметів і явищ навколишнього світу починається пізнання. Всі інші форми пізнання будуються на основі образів сприйняття, є результатом їх переробки. Оволодіння знаннями та вміннями вимагає постійної уваги до зовнішніх властивостях предметів (формою, кольором, величиною). </a:t>
            </a: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Значення сенсорного розвитку дитини для його майбутнього життя висуває перед теорією і практикою дошкільного виховання завдання розробки і використання найбільш ефективних засобів і методів сенсорного виховання в дитячому садку.</a:t>
            </a: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Головний напрямок сенсорного виховання має складатися в озброєнні дитини сенсорної культурою.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888" y="1484313"/>
            <a:ext cx="10704512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презентації </a:t>
            </a: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теоретично обґрунтувати та експериментальним шляхом виявити вплив дидактичних ігор на сенсорне виховання дітей раннього віку.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Об'єкт презентації </a:t>
            </a: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сенсорне виховання дітей раннього віку.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вплив дидактичної гри на сенсорне виховання дітей раннього віку.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Гіпотеза </a:t>
            </a: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сенсорне виховання дітей раннього віку проходить більш ефективно, при використанні дидактичної гри.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</a:t>
            </a:r>
            <a:r>
              <a:rPr lang="uk-UA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дослідження проблеми: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Вивчити зміст сенсорного виховання в умовах ДНЗ.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uk-UA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 зміст і завдання сенсорного виховання в сучасній вітчизняній педагогіці.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uk-UA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Визначити роль дидактичної гри в сенсорному розвитку дітей раннього віку.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uk-UA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Реалізувати експериментальну роботу по сенсорному вихованню дітей раннього віку за допомогою дидактичних ігор.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дослідження: аналіз літератури, спостереження, експеримент.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681038" y="663575"/>
            <a:ext cx="107838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uk-UA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Використання дидактичної гри в сенсорному розвитку дітей раннього віку.</a:t>
            </a: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Основна особливість дидактичних ігор - навчальна. З'єднання в дидактичних іграх навчальної задачі, наявність готового змісту і правила дає можливість вихователю більш планомірно використовувати ці ігри для розумового виховання молодших дошкільнят. Вони створюються дорослими з метою виховання і навчання дітей раннього віку, але не відкрито, а реалізуються через ігрову завдання.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Ці ігри сприяють розвитку пізнавальної діяльності, інтелектуальних операцій. Пізнання навколишньої дійсності грунтується на конкретних відчуттях і сприйнятті, те, що ми бачимо, помітний, чуємо. У дошкільному віці безпосереднє, чуттєве пізнання - основне джерело знань про навколишній світ. У дидактичних іграх і вправах треба надавати дітям можливість. Повторно сприймати навколишні предмети і їх властивості, вправляти їх розпізнання і відмінності.</a:t>
            </a:r>
          </a:p>
        </p:txBody>
      </p:sp>
      <p:pic>
        <p:nvPicPr>
          <p:cNvPr id="16390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9625" y="4079875"/>
            <a:ext cx="2906713" cy="21812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39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27150" y="4352925"/>
            <a:ext cx="25304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23313" y="4171950"/>
            <a:ext cx="19446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1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828675" y="1017588"/>
            <a:ext cx="1063625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Дидактичний сенс вправ </a:t>
            </a:r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якраз і полягає в тому, що дитина отримує можливість діяти сам. Якщо матеріал невідомий дітям, необхідна активніша педагогічний вплив. У зміст дидактичних ігор іграшок особливості національного характеру, природи, історії, праці, побуту того чи іншого народу. З покоління в покоління передаються дидактичні іграшки, створені народом для розвитку мови, волі, уваги, точності до координації рухів.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Формування уявлень про колір, форму (бірюльки, складні барила, яйця, конуси з різних кольорових кілець різного розміру, матрьошки, пірамідки, башточки). </a:t>
            </a:r>
          </a:p>
          <a:p>
            <a:pPr algn="ctr"/>
            <a:r>
              <a:rPr lang="uk-UA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Види дидактичних ігор: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1) Ігри - забави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2) Настільно - друковані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3) Словесні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4) Музичні</a:t>
            </a:r>
          </a:p>
          <a:p>
            <a:pPr algn="ctr"/>
            <a:r>
              <a:rPr lang="uk-UA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Обов'язковим елементом дидактичним ігор є: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1) Віддзеркалення навчального матеріалу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2) Виділення ігрових завдань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3) Наявність правил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4) Дії граючих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5) Підведення підсумків гри</a:t>
            </a:r>
          </a:p>
          <a:p>
            <a:pPr algn="ctr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4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513138"/>
            <a:ext cx="191135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4913" y="3432175"/>
            <a:ext cx="21399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828675" y="1017588"/>
            <a:ext cx="1063625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Провідним видом діяльності і основою становлення дитини до 3 років є предметна гра.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З дітьми даного віку проводяться ігри-заняття, в яких засвоєння будь-якого матеріалу протікає непомітно для малюків, в практичній діяльності. Отже, головне в тому віці - збагачення чуттєвого досвіду, необхідного для повноцінного сприйняття навколишнього світу, і в першу чергу - поповнення уявлень про властивості предметів: їх кольорі, формі, величині навколишніх предметів, положенні в просторі і т.д.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Дидактичні ігри та заняття дуже важливі для розумового виховання дітей. Під час занять у дитини виробляються якості, необхідні для успішного розумового розвитку; з'являється, здатність зосередиться на тому, що йому показує і говорить дорослий.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Спираючись на здатність і схильність маленьких дітей до наслідування, вихователь спонукає їх відтворювати показані дії, сказані слова.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1843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6800" y="4130675"/>
            <a:ext cx="2570163" cy="192722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9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828675" y="1017588"/>
            <a:ext cx="106362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Провідним видом діяльності і основою становлення дитини до 3 років є предметна гра.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З дітьми даного віку проводяться ігри-заняття, в яких засвоєння будь-якого матеріалу протікає непомітно для малюків, в практичній діяльності. Отже, головне в тому віці - збагачення чуттєвого досвіду, необхідного для повноцінного сприйняття навколишнього світу, і в першу чергу - поповнення уявлень про властивості предметів: їх кольорі, формі, величині навколишніх предметів, положенні в просторі і т.д.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Дидактичні ігри та заняття дуже важливі для розумового виховання дітей. Під час занять у дитини виробляються якості, необхідні для успішного розумового розвитку; з'являється, здатність зосередиться на тому, що йому показує і говорить дорослий. 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Спираючись на здатність і схильність маленьких дітей до наслідування, вихователь спонукає їх відтворювати показані дії, сказані слова.</a:t>
            </a:r>
          </a:p>
          <a:p>
            <a:pPr algn="just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Розвиток зосередженості і здатності до наслідування - необхідна умова засвоєння дітьми відомостей і вмінь. Це одна з важливих задач яка, повинна бути вирішена під час занять, тим більше, що не всі діти в рівній мірі опановують цими якостями.</a:t>
            </a:r>
            <a:r>
              <a:rPr lang="ru-RU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Викликаючи наслідування своїм діям і словам, вихователь вчить дітей уважно придивлятися, прислухатися, розуміти і в міру своїх можливостей робити те, що від них вимагається.</a:t>
            </a:r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776288" y="1414463"/>
            <a:ext cx="106886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Підбір та оформлення дидактичного матеріалу, іграшок, картинок повинні служити цілям виховання доброго смаку, любові до прекрасного. Зміст деяких занять прямо направлено на виконання завдань художнього виховання: слухання казок, потішок, віршів, музики і т.д. Тому дуже важливо, що музичний і літературний матеріал був справді художнім.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Дуже важливо пам'ятати, що заняття повинні створювати у дітей гарний настрій, викликати радість: дитина радіє тому, що дізнався щось нове, радіє своєму досягненню, вмінню вимовити слово, щось зробити, домогтися результату, радіє першим спільним з іншими дітьми діям і переживань. </a:t>
            </a:r>
          </a:p>
          <a:p>
            <a:pPr algn="ctr"/>
            <a:r>
              <a:rPr lang="uk-UA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Ця радість є запорукою успішного розвитку дітей на щаблі раннього віку, і мають велике значення для подальшого виховання.</a:t>
            </a:r>
          </a:p>
          <a:p>
            <a:pPr algn="just"/>
            <a:r>
              <a:rPr lang="ru-RU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6713" y="3832225"/>
            <a:ext cx="2911475" cy="21844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487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81900" y="3767138"/>
            <a:ext cx="3086100" cy="23145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7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906713" y="1682750"/>
            <a:ext cx="1857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1509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6650" y="2197100"/>
            <a:ext cx="2317750" cy="3087688"/>
          </a:xfrm>
          <a:prstGeom prst="rect">
            <a:avLst/>
          </a:prstGeom>
          <a:solidFill>
            <a:schemeClr val="accent2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15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0163" y="3000375"/>
            <a:ext cx="3800475" cy="2138363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1511" name="Рисунок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39075" y="2316163"/>
            <a:ext cx="3502025" cy="2627312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4216400" y="1866900"/>
            <a:ext cx="3063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Наші цікаві ігри :</a:t>
            </a:r>
          </a:p>
        </p:txBody>
      </p:sp>
    </p:spTree>
  </p:cSld>
  <p:clrMapOvr>
    <a:masterClrMapping/>
  </p:clrMapOvr>
  <p:transition spd="slow" advTm="6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866</Words>
  <Application>Microsoft Office PowerPoint</Application>
  <PresentationFormat>Произвольный</PresentationFormat>
  <Paragraphs>63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 Light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Юрий</cp:lastModifiedBy>
  <cp:revision>32</cp:revision>
  <dcterms:created xsi:type="dcterms:W3CDTF">2020-03-16T12:14:22Z</dcterms:created>
  <dcterms:modified xsi:type="dcterms:W3CDTF">2020-04-01T18:06:32Z</dcterms:modified>
</cp:coreProperties>
</file>