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61" r:id="rId5"/>
    <p:sldId id="265" r:id="rId6"/>
    <p:sldId id="268" r:id="rId7"/>
    <p:sldId id="267" r:id="rId8"/>
    <p:sldId id="269" r:id="rId9"/>
    <p:sldId id="263" r:id="rId10"/>
    <p:sldId id="275" r:id="rId11"/>
    <p:sldId id="264" r:id="rId12"/>
    <p:sldId id="271" r:id="rId13"/>
    <p:sldId id="270" r:id="rId14"/>
    <p:sldId id="259" r:id="rId15"/>
    <p:sldId id="273" r:id="rId16"/>
    <p:sldId id="272" r:id="rId17"/>
    <p:sldId id="279" r:id="rId18"/>
    <p:sldId id="274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33FF"/>
    <a:srgbClr val="FF0066"/>
    <a:srgbClr val="00CC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272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5A4F0C-FB5E-46B1-ABD8-B7A48C18C154}" type="doc">
      <dgm:prSet loTypeId="urn:microsoft.com/office/officeart/2005/8/layout/hierarchy5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01AA7D5-E765-4FE3-8312-CE851D9AD574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uk-UA" sz="2400" dirty="0" smtClean="0">
              <a:latin typeface="Bookman Old Style" panose="02050604050505020204" pitchFamily="18" charset="0"/>
            </a:rPr>
            <a:t>Форми</a:t>
          </a:r>
        </a:p>
        <a:p>
          <a:r>
            <a:rPr lang="uk-UA" sz="2400" dirty="0" smtClean="0">
              <a:latin typeface="Bookman Old Style" panose="02050604050505020204" pitchFamily="18" charset="0"/>
            </a:rPr>
            <a:t>роботи з казкою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A42B52E4-CDE0-47C8-93DB-CEFAB0D53AD4}" type="parTrans" cxnId="{FE90D8D2-FE20-4DA7-B05D-51A04890DEA3}">
      <dgm:prSet/>
      <dgm:spPr/>
      <dgm:t>
        <a:bodyPr/>
        <a:lstStyle/>
        <a:p>
          <a:endParaRPr lang="ru-RU"/>
        </a:p>
      </dgm:t>
    </dgm:pt>
    <dgm:pt modelId="{7874EC21-8B1D-4AB5-B755-ADB67961ED39}" type="sibTrans" cxnId="{FE90D8D2-FE20-4DA7-B05D-51A04890DEA3}">
      <dgm:prSet/>
      <dgm:spPr/>
      <dgm:t>
        <a:bodyPr/>
        <a:lstStyle/>
        <a:p>
          <a:endParaRPr lang="ru-RU"/>
        </a:p>
      </dgm:t>
    </dgm:pt>
    <dgm:pt modelId="{BAA1F9AB-96A3-4345-9281-03C02AABCE1F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  <a:latin typeface="Segoe Script" panose="020B0504020000000003" pitchFamily="34" charset="0"/>
            </a:rPr>
            <a:t>РОЗПОВІДАННЯ</a:t>
          </a:r>
          <a:endParaRPr lang="ru-RU" sz="1800" b="1" dirty="0">
            <a:solidFill>
              <a:srgbClr val="002060"/>
            </a:solidFill>
            <a:latin typeface="Segoe Script" panose="020B0504020000000003" pitchFamily="34" charset="0"/>
          </a:endParaRPr>
        </a:p>
      </dgm:t>
    </dgm:pt>
    <dgm:pt modelId="{403CA380-7D22-49C4-8217-9DAEACE7EF33}" type="parTrans" cxnId="{350558F1-E5A0-432B-AF58-54CB10CFD0C6}">
      <dgm:prSet/>
      <dgm:spPr/>
      <dgm:t>
        <a:bodyPr/>
        <a:lstStyle/>
        <a:p>
          <a:endParaRPr lang="ru-RU"/>
        </a:p>
      </dgm:t>
    </dgm:pt>
    <dgm:pt modelId="{0AA30ED0-83A6-41EB-87B7-5208A8A2F406}" type="sibTrans" cxnId="{350558F1-E5A0-432B-AF58-54CB10CFD0C6}">
      <dgm:prSet/>
      <dgm:spPr/>
      <dgm:t>
        <a:bodyPr/>
        <a:lstStyle/>
        <a:p>
          <a:endParaRPr lang="ru-RU"/>
        </a:p>
      </dgm:t>
    </dgm:pt>
    <dgm:pt modelId="{4E5BC28A-FD2F-40DD-B4BD-B0FD2A90637B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1800" dirty="0" smtClean="0">
              <a:latin typeface="Segoe Script" panose="020B0504020000000003" pitchFamily="34" charset="0"/>
            </a:rPr>
            <a:t>ПЕРЕПИСУВАННЯ</a:t>
          </a:r>
          <a:endParaRPr lang="ru-RU" sz="1100" dirty="0">
            <a:latin typeface="Segoe Script" panose="020B0504020000000003" pitchFamily="34" charset="0"/>
          </a:endParaRPr>
        </a:p>
      </dgm:t>
    </dgm:pt>
    <dgm:pt modelId="{32CD89C8-A805-4156-B3CE-C05C2833600F}" type="parTrans" cxnId="{11A8BF80-4E6E-4251-827A-13C6306DD5B9}">
      <dgm:prSet/>
      <dgm:spPr/>
      <dgm:t>
        <a:bodyPr/>
        <a:lstStyle/>
        <a:p>
          <a:endParaRPr lang="ru-RU"/>
        </a:p>
      </dgm:t>
    </dgm:pt>
    <dgm:pt modelId="{EBE85A68-1F96-4149-82E9-C0BC60C0C115}" type="sibTrans" cxnId="{11A8BF80-4E6E-4251-827A-13C6306DD5B9}">
      <dgm:prSet/>
      <dgm:spPr/>
      <dgm:t>
        <a:bodyPr/>
        <a:lstStyle/>
        <a:p>
          <a:endParaRPr lang="ru-RU"/>
        </a:p>
      </dgm:t>
    </dgm:pt>
    <dgm:pt modelId="{943260FB-2F57-48DA-BADB-FA736B1FB1FB}">
      <dgm:prSet phldrT="[Текст]"/>
      <dgm:spPr>
        <a:solidFill>
          <a:srgbClr val="FFC000"/>
        </a:solidFill>
      </dgm:spPr>
      <dgm:t>
        <a:bodyPr/>
        <a:lstStyle/>
        <a:p>
          <a:r>
            <a:rPr lang="uk-UA" dirty="0" smtClean="0">
              <a:solidFill>
                <a:srgbClr val="002060"/>
              </a:solidFill>
              <a:latin typeface="Segoe Script" panose="020B0504020000000003" pitchFamily="34" charset="0"/>
            </a:rPr>
            <a:t>СКЛАДАННЯ</a:t>
          </a:r>
          <a:endParaRPr lang="ru-RU" dirty="0">
            <a:solidFill>
              <a:srgbClr val="002060"/>
            </a:solidFill>
            <a:latin typeface="Segoe Script" panose="020B0504020000000003" pitchFamily="34" charset="0"/>
          </a:endParaRPr>
        </a:p>
      </dgm:t>
    </dgm:pt>
    <dgm:pt modelId="{A40D3C6F-5FA1-454A-AEAE-5D665168969D}" type="parTrans" cxnId="{55D466FE-8F1F-44A7-AA45-C18072683285}">
      <dgm:prSet/>
      <dgm:spPr/>
      <dgm:t>
        <a:bodyPr/>
        <a:lstStyle/>
        <a:p>
          <a:endParaRPr lang="ru-RU"/>
        </a:p>
      </dgm:t>
    </dgm:pt>
    <dgm:pt modelId="{ED827E61-9FBE-4639-81D6-80975D31E410}" type="sibTrans" cxnId="{55D466FE-8F1F-44A7-AA45-C18072683285}">
      <dgm:prSet/>
      <dgm:spPr/>
      <dgm:t>
        <a:bodyPr/>
        <a:lstStyle/>
        <a:p>
          <a:endParaRPr lang="ru-RU"/>
        </a:p>
      </dgm:t>
    </dgm:pt>
    <dgm:pt modelId="{9240D548-2BC6-4007-A299-1121FCB446E5}">
      <dgm:prSet phldrT="[Текст]"/>
      <dgm:spPr>
        <a:solidFill>
          <a:srgbClr val="FF0066"/>
        </a:solidFill>
      </dgm:spPr>
      <dgm:t>
        <a:bodyPr/>
        <a:lstStyle/>
        <a:p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  <a:latin typeface="Segoe Script" panose="020B0504020000000003" pitchFamily="34" charset="0"/>
            </a:rPr>
            <a:t>ДРАМАТИЗАЦІЯ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Segoe Script" panose="020B0504020000000003" pitchFamily="34" charset="0"/>
          </a:endParaRPr>
        </a:p>
      </dgm:t>
    </dgm:pt>
    <dgm:pt modelId="{36012393-D7C2-42C5-8BFE-931AACD76158}" type="parTrans" cxnId="{380E1A67-6827-4C89-A700-6F4CDD004EDD}">
      <dgm:prSet/>
      <dgm:spPr/>
      <dgm:t>
        <a:bodyPr/>
        <a:lstStyle/>
        <a:p>
          <a:endParaRPr lang="ru-RU"/>
        </a:p>
      </dgm:t>
    </dgm:pt>
    <dgm:pt modelId="{DBAFC78B-4BF4-4AD9-ABF4-2A8C0D3C217C}" type="sibTrans" cxnId="{380E1A67-6827-4C89-A700-6F4CDD004EDD}">
      <dgm:prSet/>
      <dgm:spPr/>
      <dgm:t>
        <a:bodyPr/>
        <a:lstStyle/>
        <a:p>
          <a:endParaRPr lang="ru-RU"/>
        </a:p>
      </dgm:t>
    </dgm:pt>
    <dgm:pt modelId="{1EE9BE04-5BCC-45B9-8951-26762C7D4481}">
      <dgm:prSet/>
      <dgm:spPr>
        <a:solidFill>
          <a:srgbClr val="FF99FF"/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Ляльковий театр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294C08A-7E3C-40AC-AF52-012067FA74F3}" type="parTrans" cxnId="{E3C62F23-B219-487F-9D5D-C455D671B918}">
      <dgm:prSet/>
      <dgm:spPr/>
      <dgm:t>
        <a:bodyPr/>
        <a:lstStyle/>
        <a:p>
          <a:endParaRPr lang="ru-RU"/>
        </a:p>
      </dgm:t>
    </dgm:pt>
    <dgm:pt modelId="{53EA7B42-2E3F-48F3-95D0-24C1AE83CFC3}" type="sibTrans" cxnId="{E3C62F23-B219-487F-9D5D-C455D671B918}">
      <dgm:prSet/>
      <dgm:spPr/>
      <dgm:t>
        <a:bodyPr/>
        <a:lstStyle/>
        <a:p>
          <a:endParaRPr lang="ru-RU"/>
        </a:p>
      </dgm:t>
    </dgm:pt>
    <dgm:pt modelId="{CB10CF16-585F-4026-9305-3D18B4B457E0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Пальчиковий театр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B7EF303-647E-4958-886F-12526D1F62B8}" type="parTrans" cxnId="{BF348C10-C27D-4CE9-976E-D113C8259F67}">
      <dgm:prSet/>
      <dgm:spPr/>
      <dgm:t>
        <a:bodyPr/>
        <a:lstStyle/>
        <a:p>
          <a:endParaRPr lang="ru-RU"/>
        </a:p>
      </dgm:t>
    </dgm:pt>
    <dgm:pt modelId="{83FCBFB3-057B-48ED-8F9C-8E8AEE2338EC}" type="sibTrans" cxnId="{BF348C10-C27D-4CE9-976E-D113C8259F67}">
      <dgm:prSet/>
      <dgm:spPr/>
      <dgm:t>
        <a:bodyPr/>
        <a:lstStyle/>
        <a:p>
          <a:endParaRPr lang="ru-RU"/>
        </a:p>
      </dgm:t>
    </dgm:pt>
    <dgm:pt modelId="{47BBE8EF-8B1A-4EAF-93ED-4127275FB867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Наст</a:t>
          </a:r>
          <a:r>
            <a:rPr lang="uk-UA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і</a:t>
          </a:r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льний</a:t>
          </a:r>
        </a:p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театр 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9A7B91F-0B7D-49DF-9575-47848D0BC126}" type="parTrans" cxnId="{8511B2BC-53DF-4ED1-B8C2-CBCA12201FA1}">
      <dgm:prSet/>
      <dgm:spPr/>
      <dgm:t>
        <a:bodyPr/>
        <a:lstStyle/>
        <a:p>
          <a:endParaRPr lang="ru-RU"/>
        </a:p>
      </dgm:t>
    </dgm:pt>
    <dgm:pt modelId="{9FAF8F70-76DB-476E-98BB-EF416BC1B5B9}" type="sibTrans" cxnId="{8511B2BC-53DF-4ED1-B8C2-CBCA12201FA1}">
      <dgm:prSet/>
      <dgm:spPr/>
      <dgm:t>
        <a:bodyPr/>
        <a:lstStyle/>
        <a:p>
          <a:endParaRPr lang="ru-RU"/>
        </a:p>
      </dgm:t>
    </dgm:pt>
    <dgm:pt modelId="{34EB9466-FBAC-4F67-BA4D-40D1B223FFE5}">
      <dgm:prSet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Інсценізація</a:t>
          </a:r>
          <a:endParaRPr lang="ru-RU" b="1" dirty="0">
            <a:solidFill>
              <a:srgbClr val="002060"/>
            </a:solidFill>
          </a:endParaRPr>
        </a:p>
      </dgm:t>
    </dgm:pt>
    <dgm:pt modelId="{8801FACD-5113-4182-9AFF-F81390ECE374}" type="parTrans" cxnId="{8E733A93-A0D0-4C1B-A6D2-FBF6975FFA46}">
      <dgm:prSet/>
      <dgm:spPr/>
      <dgm:t>
        <a:bodyPr/>
        <a:lstStyle/>
        <a:p>
          <a:endParaRPr lang="ru-RU"/>
        </a:p>
      </dgm:t>
    </dgm:pt>
    <dgm:pt modelId="{280E8DCD-FBF4-4FA8-800E-31948BB300F0}" type="sibTrans" cxnId="{8E733A93-A0D0-4C1B-A6D2-FBF6975FFA46}">
      <dgm:prSet/>
      <dgm:spPr/>
      <dgm:t>
        <a:bodyPr/>
        <a:lstStyle/>
        <a:p>
          <a:endParaRPr lang="ru-RU"/>
        </a:p>
      </dgm:t>
    </dgm:pt>
    <dgm:pt modelId="{7253FED9-3382-44E9-920D-53DDA10C5438}" type="pres">
      <dgm:prSet presAssocID="{D65A4F0C-FB5E-46B1-ABD8-B7A48C18C15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ECC926-0CE4-4F95-A43F-0540F834C584}" type="pres">
      <dgm:prSet presAssocID="{D65A4F0C-FB5E-46B1-ABD8-B7A48C18C154}" presName="hierFlow" presStyleCnt="0"/>
      <dgm:spPr/>
      <dgm:t>
        <a:bodyPr/>
        <a:lstStyle/>
        <a:p>
          <a:endParaRPr lang="ru-RU"/>
        </a:p>
      </dgm:t>
    </dgm:pt>
    <dgm:pt modelId="{C19A5821-61F0-4F6C-BA6A-562FF933F731}" type="pres">
      <dgm:prSet presAssocID="{D65A4F0C-FB5E-46B1-ABD8-B7A48C18C154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D92E67F-F12E-4DEF-8D0B-0E9F6B262841}" type="pres">
      <dgm:prSet presAssocID="{A01AA7D5-E765-4FE3-8312-CE851D9AD574}" presName="Name17" presStyleCnt="0"/>
      <dgm:spPr/>
      <dgm:t>
        <a:bodyPr/>
        <a:lstStyle/>
        <a:p>
          <a:endParaRPr lang="ru-RU"/>
        </a:p>
      </dgm:t>
    </dgm:pt>
    <dgm:pt modelId="{02887C94-71CA-40B9-9B04-056807777E03}" type="pres">
      <dgm:prSet presAssocID="{A01AA7D5-E765-4FE3-8312-CE851D9AD574}" presName="level1Shape" presStyleLbl="node0" presStyleIdx="0" presStyleCnt="1" custAng="0" custScaleX="122287" custScaleY="1579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3FCBAC-79B6-4524-B4A0-2EBFCCDA45E3}" type="pres">
      <dgm:prSet presAssocID="{A01AA7D5-E765-4FE3-8312-CE851D9AD574}" presName="hierChild2" presStyleCnt="0"/>
      <dgm:spPr/>
      <dgm:t>
        <a:bodyPr/>
        <a:lstStyle/>
        <a:p>
          <a:endParaRPr lang="ru-RU"/>
        </a:p>
      </dgm:t>
    </dgm:pt>
    <dgm:pt modelId="{7DEE9FDC-F4F2-40D7-89AD-1BAE6B795940}" type="pres">
      <dgm:prSet presAssocID="{403CA380-7D22-49C4-8217-9DAEACE7EF33}" presName="Name25" presStyleLbl="parChTrans1D2" presStyleIdx="0" presStyleCnt="4"/>
      <dgm:spPr/>
      <dgm:t>
        <a:bodyPr/>
        <a:lstStyle/>
        <a:p>
          <a:endParaRPr lang="ru-RU"/>
        </a:p>
      </dgm:t>
    </dgm:pt>
    <dgm:pt modelId="{2FA86BBF-C790-4E2A-B04F-7CDAD3A67B25}" type="pres">
      <dgm:prSet presAssocID="{403CA380-7D22-49C4-8217-9DAEACE7EF33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5A13C2D-B95E-4CA0-9843-911AA130530D}" type="pres">
      <dgm:prSet presAssocID="{BAA1F9AB-96A3-4345-9281-03C02AABCE1F}" presName="Name30" presStyleCnt="0"/>
      <dgm:spPr/>
      <dgm:t>
        <a:bodyPr/>
        <a:lstStyle/>
        <a:p>
          <a:endParaRPr lang="ru-RU"/>
        </a:p>
      </dgm:t>
    </dgm:pt>
    <dgm:pt modelId="{C0329090-F78D-4FF9-9D21-1B4E7769E549}" type="pres">
      <dgm:prSet presAssocID="{BAA1F9AB-96A3-4345-9281-03C02AABCE1F}" presName="level2Shape" presStyleLbl="node2" presStyleIdx="0" presStyleCnt="4" custScaleX="143134" custScaleY="100953" custLinFactNeighborX="-4637" custLinFactNeighborY="1809"/>
      <dgm:spPr/>
      <dgm:t>
        <a:bodyPr/>
        <a:lstStyle/>
        <a:p>
          <a:endParaRPr lang="ru-RU"/>
        </a:p>
      </dgm:t>
    </dgm:pt>
    <dgm:pt modelId="{262C2F72-D319-4B4F-8E36-4373F900F7B2}" type="pres">
      <dgm:prSet presAssocID="{BAA1F9AB-96A3-4345-9281-03C02AABCE1F}" presName="hierChild3" presStyleCnt="0"/>
      <dgm:spPr/>
      <dgm:t>
        <a:bodyPr/>
        <a:lstStyle/>
        <a:p>
          <a:endParaRPr lang="ru-RU"/>
        </a:p>
      </dgm:t>
    </dgm:pt>
    <dgm:pt modelId="{956913B2-4296-483F-A0E2-2400FB29DD5C}" type="pres">
      <dgm:prSet presAssocID="{32CD89C8-A805-4156-B3CE-C05C2833600F}" presName="Name25" presStyleLbl="parChTrans1D2" presStyleIdx="1" presStyleCnt="4"/>
      <dgm:spPr/>
      <dgm:t>
        <a:bodyPr/>
        <a:lstStyle/>
        <a:p>
          <a:endParaRPr lang="ru-RU"/>
        </a:p>
      </dgm:t>
    </dgm:pt>
    <dgm:pt modelId="{ECE0A86E-1CB1-4C72-B649-BA11ACCA603B}" type="pres">
      <dgm:prSet presAssocID="{32CD89C8-A805-4156-B3CE-C05C2833600F}" presName="connTx" presStyleLbl="parChTrans1D2" presStyleIdx="1" presStyleCnt="4"/>
      <dgm:spPr/>
      <dgm:t>
        <a:bodyPr/>
        <a:lstStyle/>
        <a:p>
          <a:endParaRPr lang="ru-RU"/>
        </a:p>
      </dgm:t>
    </dgm:pt>
    <dgm:pt modelId="{766D8EC3-E4FD-486C-8FB4-545F95D8AE6E}" type="pres">
      <dgm:prSet presAssocID="{4E5BC28A-FD2F-40DD-B4BD-B0FD2A90637B}" presName="Name30" presStyleCnt="0"/>
      <dgm:spPr/>
      <dgm:t>
        <a:bodyPr/>
        <a:lstStyle/>
        <a:p>
          <a:endParaRPr lang="ru-RU"/>
        </a:p>
      </dgm:t>
    </dgm:pt>
    <dgm:pt modelId="{23C9B28D-9B7F-42F7-8784-A9CFC41C9CE0}" type="pres">
      <dgm:prSet presAssocID="{4E5BC28A-FD2F-40DD-B4BD-B0FD2A90637B}" presName="level2Shape" presStyleLbl="node2" presStyleIdx="1" presStyleCnt="4" custScaleX="138948" custScaleY="74437"/>
      <dgm:spPr/>
      <dgm:t>
        <a:bodyPr/>
        <a:lstStyle/>
        <a:p>
          <a:endParaRPr lang="ru-RU"/>
        </a:p>
      </dgm:t>
    </dgm:pt>
    <dgm:pt modelId="{D3F2E9EF-8490-4341-AEEF-A2304C64BD7D}" type="pres">
      <dgm:prSet presAssocID="{4E5BC28A-FD2F-40DD-B4BD-B0FD2A90637B}" presName="hierChild3" presStyleCnt="0"/>
      <dgm:spPr/>
      <dgm:t>
        <a:bodyPr/>
        <a:lstStyle/>
        <a:p>
          <a:endParaRPr lang="ru-RU"/>
        </a:p>
      </dgm:t>
    </dgm:pt>
    <dgm:pt modelId="{7EBE6AAF-791F-4F2F-A254-D090B864469A}" type="pres">
      <dgm:prSet presAssocID="{A40D3C6F-5FA1-454A-AEAE-5D665168969D}" presName="Name25" presStyleLbl="parChTrans1D2" presStyleIdx="2" presStyleCnt="4"/>
      <dgm:spPr/>
      <dgm:t>
        <a:bodyPr/>
        <a:lstStyle/>
        <a:p>
          <a:endParaRPr lang="ru-RU"/>
        </a:p>
      </dgm:t>
    </dgm:pt>
    <dgm:pt modelId="{08737402-1939-45E3-A7E3-9CB6AB46F8D4}" type="pres">
      <dgm:prSet presAssocID="{A40D3C6F-5FA1-454A-AEAE-5D665168969D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204D003-FC6A-42FB-882E-74FC4EEAB670}" type="pres">
      <dgm:prSet presAssocID="{943260FB-2F57-48DA-BADB-FA736B1FB1FB}" presName="Name30" presStyleCnt="0"/>
      <dgm:spPr/>
      <dgm:t>
        <a:bodyPr/>
        <a:lstStyle/>
        <a:p>
          <a:endParaRPr lang="ru-RU"/>
        </a:p>
      </dgm:t>
    </dgm:pt>
    <dgm:pt modelId="{4DBA39F6-C8B8-456F-829D-63DC995CB838}" type="pres">
      <dgm:prSet presAssocID="{943260FB-2F57-48DA-BADB-FA736B1FB1FB}" presName="level2Shape" presStyleLbl="node2" presStyleIdx="2" presStyleCnt="4" custScaleX="134714" custScaleY="65369"/>
      <dgm:spPr/>
      <dgm:t>
        <a:bodyPr/>
        <a:lstStyle/>
        <a:p>
          <a:endParaRPr lang="ru-RU"/>
        </a:p>
      </dgm:t>
    </dgm:pt>
    <dgm:pt modelId="{4773B0A6-C766-4AF7-87A2-571AFE274F8C}" type="pres">
      <dgm:prSet presAssocID="{943260FB-2F57-48DA-BADB-FA736B1FB1FB}" presName="hierChild3" presStyleCnt="0"/>
      <dgm:spPr/>
      <dgm:t>
        <a:bodyPr/>
        <a:lstStyle/>
        <a:p>
          <a:endParaRPr lang="ru-RU"/>
        </a:p>
      </dgm:t>
    </dgm:pt>
    <dgm:pt modelId="{3085AB7E-71B5-46FA-820F-85475C794043}" type="pres">
      <dgm:prSet presAssocID="{36012393-D7C2-42C5-8BFE-931AACD76158}" presName="Name25" presStyleLbl="parChTrans1D2" presStyleIdx="3" presStyleCnt="4"/>
      <dgm:spPr/>
      <dgm:t>
        <a:bodyPr/>
        <a:lstStyle/>
        <a:p>
          <a:endParaRPr lang="ru-RU"/>
        </a:p>
      </dgm:t>
    </dgm:pt>
    <dgm:pt modelId="{B13A9876-D2E9-43B3-B43A-D95B57126A49}" type="pres">
      <dgm:prSet presAssocID="{36012393-D7C2-42C5-8BFE-931AACD76158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9F3DEA-487A-4794-9B91-696BC251FBE5}" type="pres">
      <dgm:prSet presAssocID="{9240D548-2BC6-4007-A299-1121FCB446E5}" presName="Name30" presStyleCnt="0"/>
      <dgm:spPr/>
      <dgm:t>
        <a:bodyPr/>
        <a:lstStyle/>
        <a:p>
          <a:endParaRPr lang="ru-RU"/>
        </a:p>
      </dgm:t>
    </dgm:pt>
    <dgm:pt modelId="{E11A76AA-7E23-4C4B-ADC0-EB7F30310A5F}" type="pres">
      <dgm:prSet presAssocID="{9240D548-2BC6-4007-A299-1121FCB446E5}" presName="level2Shape" presStyleLbl="node2" presStyleIdx="3" presStyleCnt="4" custScaleX="140726" custScaleY="67324"/>
      <dgm:spPr/>
      <dgm:t>
        <a:bodyPr/>
        <a:lstStyle/>
        <a:p>
          <a:endParaRPr lang="ru-RU"/>
        </a:p>
      </dgm:t>
    </dgm:pt>
    <dgm:pt modelId="{3E7605B5-1607-484B-ABDD-1A544B3AF85D}" type="pres">
      <dgm:prSet presAssocID="{9240D548-2BC6-4007-A299-1121FCB446E5}" presName="hierChild3" presStyleCnt="0"/>
      <dgm:spPr/>
      <dgm:t>
        <a:bodyPr/>
        <a:lstStyle/>
        <a:p>
          <a:endParaRPr lang="ru-RU"/>
        </a:p>
      </dgm:t>
    </dgm:pt>
    <dgm:pt modelId="{69B2D688-EE96-4775-A750-7C43F399DD8E}" type="pres">
      <dgm:prSet presAssocID="{6294C08A-7E3C-40AC-AF52-012067FA74F3}" presName="Name25" presStyleLbl="parChTrans1D3" presStyleIdx="0" presStyleCnt="4"/>
      <dgm:spPr/>
      <dgm:t>
        <a:bodyPr/>
        <a:lstStyle/>
        <a:p>
          <a:endParaRPr lang="ru-RU"/>
        </a:p>
      </dgm:t>
    </dgm:pt>
    <dgm:pt modelId="{D0CE0DA4-3F70-4CFA-BFE7-DDEF4427BD10}" type="pres">
      <dgm:prSet presAssocID="{6294C08A-7E3C-40AC-AF52-012067FA74F3}" presName="connTx" presStyleLbl="parChTrans1D3" presStyleIdx="0" presStyleCnt="4"/>
      <dgm:spPr/>
      <dgm:t>
        <a:bodyPr/>
        <a:lstStyle/>
        <a:p>
          <a:endParaRPr lang="ru-RU"/>
        </a:p>
      </dgm:t>
    </dgm:pt>
    <dgm:pt modelId="{F9CB774C-20DF-482D-9CC6-A75267E52DF1}" type="pres">
      <dgm:prSet presAssocID="{1EE9BE04-5BCC-45B9-8951-26762C7D4481}" presName="Name30" presStyleCnt="0"/>
      <dgm:spPr/>
      <dgm:t>
        <a:bodyPr/>
        <a:lstStyle/>
        <a:p>
          <a:endParaRPr lang="ru-RU"/>
        </a:p>
      </dgm:t>
    </dgm:pt>
    <dgm:pt modelId="{73F6C7C5-F939-4410-9924-75BDA1C6B370}" type="pres">
      <dgm:prSet presAssocID="{1EE9BE04-5BCC-45B9-8951-26762C7D4481}" presName="level2Shape" presStyleLbl="node3" presStyleIdx="0" presStyleCnt="4"/>
      <dgm:spPr/>
      <dgm:t>
        <a:bodyPr/>
        <a:lstStyle/>
        <a:p>
          <a:endParaRPr lang="ru-RU"/>
        </a:p>
      </dgm:t>
    </dgm:pt>
    <dgm:pt modelId="{5B96EE6F-5F0E-4B32-8193-63974E364019}" type="pres">
      <dgm:prSet presAssocID="{1EE9BE04-5BCC-45B9-8951-26762C7D4481}" presName="hierChild3" presStyleCnt="0"/>
      <dgm:spPr/>
      <dgm:t>
        <a:bodyPr/>
        <a:lstStyle/>
        <a:p>
          <a:endParaRPr lang="ru-RU"/>
        </a:p>
      </dgm:t>
    </dgm:pt>
    <dgm:pt modelId="{1440A92D-9C29-423F-AD48-7541931C68F0}" type="pres">
      <dgm:prSet presAssocID="{DB7EF303-647E-4958-886F-12526D1F62B8}" presName="Name25" presStyleLbl="parChTrans1D3" presStyleIdx="1" presStyleCnt="4"/>
      <dgm:spPr/>
      <dgm:t>
        <a:bodyPr/>
        <a:lstStyle/>
        <a:p>
          <a:endParaRPr lang="ru-RU"/>
        </a:p>
      </dgm:t>
    </dgm:pt>
    <dgm:pt modelId="{85A30701-4794-4A27-AAC4-34D2EDF5B5EF}" type="pres">
      <dgm:prSet presAssocID="{DB7EF303-647E-4958-886F-12526D1F62B8}" presName="connTx" presStyleLbl="parChTrans1D3" presStyleIdx="1" presStyleCnt="4"/>
      <dgm:spPr/>
      <dgm:t>
        <a:bodyPr/>
        <a:lstStyle/>
        <a:p>
          <a:endParaRPr lang="ru-RU"/>
        </a:p>
      </dgm:t>
    </dgm:pt>
    <dgm:pt modelId="{B826FCD1-8530-4758-B682-E250241603FC}" type="pres">
      <dgm:prSet presAssocID="{CB10CF16-585F-4026-9305-3D18B4B457E0}" presName="Name30" presStyleCnt="0"/>
      <dgm:spPr/>
      <dgm:t>
        <a:bodyPr/>
        <a:lstStyle/>
        <a:p>
          <a:endParaRPr lang="ru-RU"/>
        </a:p>
      </dgm:t>
    </dgm:pt>
    <dgm:pt modelId="{DD63BAF3-F099-4A69-BF69-149DFABFAD20}" type="pres">
      <dgm:prSet presAssocID="{CB10CF16-585F-4026-9305-3D18B4B457E0}" presName="level2Shape" presStyleLbl="node3" presStyleIdx="1" presStyleCnt="4"/>
      <dgm:spPr/>
      <dgm:t>
        <a:bodyPr/>
        <a:lstStyle/>
        <a:p>
          <a:endParaRPr lang="ru-RU"/>
        </a:p>
      </dgm:t>
    </dgm:pt>
    <dgm:pt modelId="{1870EEAA-A8FA-4ED0-8EFB-DB01216C7FB3}" type="pres">
      <dgm:prSet presAssocID="{CB10CF16-585F-4026-9305-3D18B4B457E0}" presName="hierChild3" presStyleCnt="0"/>
      <dgm:spPr/>
      <dgm:t>
        <a:bodyPr/>
        <a:lstStyle/>
        <a:p>
          <a:endParaRPr lang="ru-RU"/>
        </a:p>
      </dgm:t>
    </dgm:pt>
    <dgm:pt modelId="{D1999617-1E6C-4E46-8EA0-D75FF3763AA3}" type="pres">
      <dgm:prSet presAssocID="{E9A7B91F-0B7D-49DF-9575-47848D0BC126}" presName="Name25" presStyleLbl="parChTrans1D3" presStyleIdx="2" presStyleCnt="4"/>
      <dgm:spPr/>
      <dgm:t>
        <a:bodyPr/>
        <a:lstStyle/>
        <a:p>
          <a:endParaRPr lang="ru-RU"/>
        </a:p>
      </dgm:t>
    </dgm:pt>
    <dgm:pt modelId="{BA3B9713-E86F-4994-A4E7-EF168E8C3D19}" type="pres">
      <dgm:prSet presAssocID="{E9A7B91F-0B7D-49DF-9575-47848D0BC126}" presName="connTx" presStyleLbl="parChTrans1D3" presStyleIdx="2" presStyleCnt="4"/>
      <dgm:spPr/>
      <dgm:t>
        <a:bodyPr/>
        <a:lstStyle/>
        <a:p>
          <a:endParaRPr lang="ru-RU"/>
        </a:p>
      </dgm:t>
    </dgm:pt>
    <dgm:pt modelId="{C057617A-B474-45E4-A961-CC8107C97155}" type="pres">
      <dgm:prSet presAssocID="{47BBE8EF-8B1A-4EAF-93ED-4127275FB867}" presName="Name30" presStyleCnt="0"/>
      <dgm:spPr/>
      <dgm:t>
        <a:bodyPr/>
        <a:lstStyle/>
        <a:p>
          <a:endParaRPr lang="ru-RU"/>
        </a:p>
      </dgm:t>
    </dgm:pt>
    <dgm:pt modelId="{B126999B-5411-4A89-96E2-A07210AE47BE}" type="pres">
      <dgm:prSet presAssocID="{47BBE8EF-8B1A-4EAF-93ED-4127275FB867}" presName="level2Shape" presStyleLbl="node3" presStyleIdx="2" presStyleCnt="4"/>
      <dgm:spPr/>
      <dgm:t>
        <a:bodyPr/>
        <a:lstStyle/>
        <a:p>
          <a:endParaRPr lang="ru-RU"/>
        </a:p>
      </dgm:t>
    </dgm:pt>
    <dgm:pt modelId="{ACD852EF-3658-4090-A213-D4304AA81736}" type="pres">
      <dgm:prSet presAssocID="{47BBE8EF-8B1A-4EAF-93ED-4127275FB867}" presName="hierChild3" presStyleCnt="0"/>
      <dgm:spPr/>
      <dgm:t>
        <a:bodyPr/>
        <a:lstStyle/>
        <a:p>
          <a:endParaRPr lang="ru-RU"/>
        </a:p>
      </dgm:t>
    </dgm:pt>
    <dgm:pt modelId="{FBA6E3E3-F0D3-42E7-BFFE-9CBA03B26848}" type="pres">
      <dgm:prSet presAssocID="{8801FACD-5113-4182-9AFF-F81390ECE374}" presName="Name25" presStyleLbl="parChTrans1D3" presStyleIdx="3" presStyleCnt="4"/>
      <dgm:spPr/>
      <dgm:t>
        <a:bodyPr/>
        <a:lstStyle/>
        <a:p>
          <a:endParaRPr lang="ru-RU"/>
        </a:p>
      </dgm:t>
    </dgm:pt>
    <dgm:pt modelId="{03A7F2B2-3BC2-47AE-AF88-AD8DF7DF5216}" type="pres">
      <dgm:prSet presAssocID="{8801FACD-5113-4182-9AFF-F81390ECE374}" presName="connTx" presStyleLbl="parChTrans1D3" presStyleIdx="3" presStyleCnt="4"/>
      <dgm:spPr/>
      <dgm:t>
        <a:bodyPr/>
        <a:lstStyle/>
        <a:p>
          <a:endParaRPr lang="ru-RU"/>
        </a:p>
      </dgm:t>
    </dgm:pt>
    <dgm:pt modelId="{AACBF87C-AD7C-4F27-9237-4B1D69FCAAEF}" type="pres">
      <dgm:prSet presAssocID="{34EB9466-FBAC-4F67-BA4D-40D1B223FFE5}" presName="Name30" presStyleCnt="0"/>
      <dgm:spPr/>
    </dgm:pt>
    <dgm:pt modelId="{964D858A-4634-4EB0-AB13-E823FE60DE17}" type="pres">
      <dgm:prSet presAssocID="{34EB9466-FBAC-4F67-BA4D-40D1B223FFE5}" presName="level2Shape" presStyleLbl="node3" presStyleIdx="3" presStyleCnt="4"/>
      <dgm:spPr/>
      <dgm:t>
        <a:bodyPr/>
        <a:lstStyle/>
        <a:p>
          <a:endParaRPr lang="ru-RU"/>
        </a:p>
      </dgm:t>
    </dgm:pt>
    <dgm:pt modelId="{B909D06B-4C77-4D09-9002-7933A96F993D}" type="pres">
      <dgm:prSet presAssocID="{34EB9466-FBAC-4F67-BA4D-40D1B223FFE5}" presName="hierChild3" presStyleCnt="0"/>
      <dgm:spPr/>
    </dgm:pt>
    <dgm:pt modelId="{D85E06D7-3A12-4692-851A-6C07DCECB07B}" type="pres">
      <dgm:prSet presAssocID="{D65A4F0C-FB5E-46B1-ABD8-B7A48C18C154}" presName="bgShapesFlow" presStyleCnt="0"/>
      <dgm:spPr/>
      <dgm:t>
        <a:bodyPr/>
        <a:lstStyle/>
        <a:p>
          <a:endParaRPr lang="ru-RU"/>
        </a:p>
      </dgm:t>
    </dgm:pt>
  </dgm:ptLst>
  <dgm:cxnLst>
    <dgm:cxn modelId="{380E1A67-6827-4C89-A700-6F4CDD004EDD}" srcId="{A01AA7D5-E765-4FE3-8312-CE851D9AD574}" destId="{9240D548-2BC6-4007-A299-1121FCB446E5}" srcOrd="3" destOrd="0" parTransId="{36012393-D7C2-42C5-8BFE-931AACD76158}" sibTransId="{DBAFC78B-4BF4-4AD9-ABF4-2A8C0D3C217C}"/>
    <dgm:cxn modelId="{350558F1-E5A0-432B-AF58-54CB10CFD0C6}" srcId="{A01AA7D5-E765-4FE3-8312-CE851D9AD574}" destId="{BAA1F9AB-96A3-4345-9281-03C02AABCE1F}" srcOrd="0" destOrd="0" parTransId="{403CA380-7D22-49C4-8217-9DAEACE7EF33}" sibTransId="{0AA30ED0-83A6-41EB-87B7-5208A8A2F406}"/>
    <dgm:cxn modelId="{44C876A8-09BC-46B2-9028-6D97C05D21E5}" type="presOf" srcId="{6294C08A-7E3C-40AC-AF52-012067FA74F3}" destId="{69B2D688-EE96-4775-A750-7C43F399DD8E}" srcOrd="0" destOrd="0" presId="urn:microsoft.com/office/officeart/2005/8/layout/hierarchy5"/>
    <dgm:cxn modelId="{F4DE7564-C79B-4BD6-AFC5-8A375A36D54A}" type="presOf" srcId="{403CA380-7D22-49C4-8217-9DAEACE7EF33}" destId="{7DEE9FDC-F4F2-40D7-89AD-1BAE6B795940}" srcOrd="0" destOrd="0" presId="urn:microsoft.com/office/officeart/2005/8/layout/hierarchy5"/>
    <dgm:cxn modelId="{3AFE258A-B83E-4697-A99A-12350045B4ED}" type="presOf" srcId="{4E5BC28A-FD2F-40DD-B4BD-B0FD2A90637B}" destId="{23C9B28D-9B7F-42F7-8784-A9CFC41C9CE0}" srcOrd="0" destOrd="0" presId="urn:microsoft.com/office/officeart/2005/8/layout/hierarchy5"/>
    <dgm:cxn modelId="{43C1FAB3-CEEC-4028-A742-8577422864AD}" type="presOf" srcId="{E9A7B91F-0B7D-49DF-9575-47848D0BC126}" destId="{BA3B9713-E86F-4994-A4E7-EF168E8C3D19}" srcOrd="1" destOrd="0" presId="urn:microsoft.com/office/officeart/2005/8/layout/hierarchy5"/>
    <dgm:cxn modelId="{8CA54161-993B-4285-8141-DD9F10A93879}" type="presOf" srcId="{6294C08A-7E3C-40AC-AF52-012067FA74F3}" destId="{D0CE0DA4-3F70-4CFA-BFE7-DDEF4427BD10}" srcOrd="1" destOrd="0" presId="urn:microsoft.com/office/officeart/2005/8/layout/hierarchy5"/>
    <dgm:cxn modelId="{FE90D8D2-FE20-4DA7-B05D-51A04890DEA3}" srcId="{D65A4F0C-FB5E-46B1-ABD8-B7A48C18C154}" destId="{A01AA7D5-E765-4FE3-8312-CE851D9AD574}" srcOrd="0" destOrd="0" parTransId="{A42B52E4-CDE0-47C8-93DB-CEFAB0D53AD4}" sibTransId="{7874EC21-8B1D-4AB5-B755-ADB67961ED39}"/>
    <dgm:cxn modelId="{7562535C-7C7B-465B-8FD8-81C63EB37796}" type="presOf" srcId="{A01AA7D5-E765-4FE3-8312-CE851D9AD574}" destId="{02887C94-71CA-40B9-9B04-056807777E03}" srcOrd="0" destOrd="0" presId="urn:microsoft.com/office/officeart/2005/8/layout/hierarchy5"/>
    <dgm:cxn modelId="{048C8AF9-A784-4A37-A0D6-14EF3FEAD5A5}" type="presOf" srcId="{E9A7B91F-0B7D-49DF-9575-47848D0BC126}" destId="{D1999617-1E6C-4E46-8EA0-D75FF3763AA3}" srcOrd="0" destOrd="0" presId="urn:microsoft.com/office/officeart/2005/8/layout/hierarchy5"/>
    <dgm:cxn modelId="{7AB6C44E-702C-44E0-94BA-9C7267489D9C}" type="presOf" srcId="{A40D3C6F-5FA1-454A-AEAE-5D665168969D}" destId="{08737402-1939-45E3-A7E3-9CB6AB46F8D4}" srcOrd="1" destOrd="0" presId="urn:microsoft.com/office/officeart/2005/8/layout/hierarchy5"/>
    <dgm:cxn modelId="{ADC6CD9F-780F-4468-89AB-3C37A42742C5}" type="presOf" srcId="{32CD89C8-A805-4156-B3CE-C05C2833600F}" destId="{ECE0A86E-1CB1-4C72-B649-BA11ACCA603B}" srcOrd="1" destOrd="0" presId="urn:microsoft.com/office/officeart/2005/8/layout/hierarchy5"/>
    <dgm:cxn modelId="{51C75FDA-B607-40F5-97B0-7A4BF0567079}" type="presOf" srcId="{36012393-D7C2-42C5-8BFE-931AACD76158}" destId="{3085AB7E-71B5-46FA-820F-85475C794043}" srcOrd="0" destOrd="0" presId="urn:microsoft.com/office/officeart/2005/8/layout/hierarchy5"/>
    <dgm:cxn modelId="{E3C62F23-B219-487F-9D5D-C455D671B918}" srcId="{9240D548-2BC6-4007-A299-1121FCB446E5}" destId="{1EE9BE04-5BCC-45B9-8951-26762C7D4481}" srcOrd="0" destOrd="0" parTransId="{6294C08A-7E3C-40AC-AF52-012067FA74F3}" sibTransId="{53EA7B42-2E3F-48F3-95D0-24C1AE83CFC3}"/>
    <dgm:cxn modelId="{55D466FE-8F1F-44A7-AA45-C18072683285}" srcId="{A01AA7D5-E765-4FE3-8312-CE851D9AD574}" destId="{943260FB-2F57-48DA-BADB-FA736B1FB1FB}" srcOrd="2" destOrd="0" parTransId="{A40D3C6F-5FA1-454A-AEAE-5D665168969D}" sibTransId="{ED827E61-9FBE-4639-81D6-80975D31E410}"/>
    <dgm:cxn modelId="{2BEC4279-9C96-47B2-9381-1BA69DCFF756}" type="presOf" srcId="{34EB9466-FBAC-4F67-BA4D-40D1B223FFE5}" destId="{964D858A-4634-4EB0-AB13-E823FE60DE17}" srcOrd="0" destOrd="0" presId="urn:microsoft.com/office/officeart/2005/8/layout/hierarchy5"/>
    <dgm:cxn modelId="{8E733A93-A0D0-4C1B-A6D2-FBF6975FFA46}" srcId="{9240D548-2BC6-4007-A299-1121FCB446E5}" destId="{34EB9466-FBAC-4F67-BA4D-40D1B223FFE5}" srcOrd="3" destOrd="0" parTransId="{8801FACD-5113-4182-9AFF-F81390ECE374}" sibTransId="{280E8DCD-FBF4-4FA8-800E-31948BB300F0}"/>
    <dgm:cxn modelId="{D4C36342-147D-4A2A-BC68-F98C4A1C25D9}" type="presOf" srcId="{1EE9BE04-5BCC-45B9-8951-26762C7D4481}" destId="{73F6C7C5-F939-4410-9924-75BDA1C6B370}" srcOrd="0" destOrd="0" presId="urn:microsoft.com/office/officeart/2005/8/layout/hierarchy5"/>
    <dgm:cxn modelId="{87E48BA9-3BC3-4ED0-B7B0-B96A082F5D85}" type="presOf" srcId="{8801FACD-5113-4182-9AFF-F81390ECE374}" destId="{FBA6E3E3-F0D3-42E7-BFFE-9CBA03B26848}" srcOrd="0" destOrd="0" presId="urn:microsoft.com/office/officeart/2005/8/layout/hierarchy5"/>
    <dgm:cxn modelId="{702DB3F8-7224-49E4-8B48-940818DCB7FD}" type="presOf" srcId="{D65A4F0C-FB5E-46B1-ABD8-B7A48C18C154}" destId="{7253FED9-3382-44E9-920D-53DDA10C5438}" srcOrd="0" destOrd="0" presId="urn:microsoft.com/office/officeart/2005/8/layout/hierarchy5"/>
    <dgm:cxn modelId="{388BBEFF-9A46-405B-8BFC-952B9402AEA9}" type="presOf" srcId="{A40D3C6F-5FA1-454A-AEAE-5D665168969D}" destId="{7EBE6AAF-791F-4F2F-A254-D090B864469A}" srcOrd="0" destOrd="0" presId="urn:microsoft.com/office/officeart/2005/8/layout/hierarchy5"/>
    <dgm:cxn modelId="{BF11EACD-8153-49B4-B1D6-03BB9CB60EA4}" type="presOf" srcId="{47BBE8EF-8B1A-4EAF-93ED-4127275FB867}" destId="{B126999B-5411-4A89-96E2-A07210AE47BE}" srcOrd="0" destOrd="0" presId="urn:microsoft.com/office/officeart/2005/8/layout/hierarchy5"/>
    <dgm:cxn modelId="{8511B2BC-53DF-4ED1-B8C2-CBCA12201FA1}" srcId="{9240D548-2BC6-4007-A299-1121FCB446E5}" destId="{47BBE8EF-8B1A-4EAF-93ED-4127275FB867}" srcOrd="2" destOrd="0" parTransId="{E9A7B91F-0B7D-49DF-9575-47848D0BC126}" sibTransId="{9FAF8F70-76DB-476E-98BB-EF416BC1B5B9}"/>
    <dgm:cxn modelId="{13674A4D-82E1-4F10-BCFC-1B9CD49AECAF}" type="presOf" srcId="{CB10CF16-585F-4026-9305-3D18B4B457E0}" destId="{DD63BAF3-F099-4A69-BF69-149DFABFAD20}" srcOrd="0" destOrd="0" presId="urn:microsoft.com/office/officeart/2005/8/layout/hierarchy5"/>
    <dgm:cxn modelId="{B5B9BCA4-70DD-446C-9D0B-808483B8AB81}" type="presOf" srcId="{403CA380-7D22-49C4-8217-9DAEACE7EF33}" destId="{2FA86BBF-C790-4E2A-B04F-7CDAD3A67B25}" srcOrd="1" destOrd="0" presId="urn:microsoft.com/office/officeart/2005/8/layout/hierarchy5"/>
    <dgm:cxn modelId="{2FD7CA47-0956-4039-85AD-384DD1A85E54}" type="presOf" srcId="{8801FACD-5113-4182-9AFF-F81390ECE374}" destId="{03A7F2B2-3BC2-47AE-AF88-AD8DF7DF5216}" srcOrd="1" destOrd="0" presId="urn:microsoft.com/office/officeart/2005/8/layout/hierarchy5"/>
    <dgm:cxn modelId="{780599D2-9D38-4B0D-889B-BCA9FD9741FD}" type="presOf" srcId="{DB7EF303-647E-4958-886F-12526D1F62B8}" destId="{85A30701-4794-4A27-AAC4-34D2EDF5B5EF}" srcOrd="1" destOrd="0" presId="urn:microsoft.com/office/officeart/2005/8/layout/hierarchy5"/>
    <dgm:cxn modelId="{11A8BF80-4E6E-4251-827A-13C6306DD5B9}" srcId="{A01AA7D5-E765-4FE3-8312-CE851D9AD574}" destId="{4E5BC28A-FD2F-40DD-B4BD-B0FD2A90637B}" srcOrd="1" destOrd="0" parTransId="{32CD89C8-A805-4156-B3CE-C05C2833600F}" sibTransId="{EBE85A68-1F96-4149-82E9-C0BC60C0C115}"/>
    <dgm:cxn modelId="{4E73A1B2-3FB6-47BF-8702-BFA5AA5CEA9D}" type="presOf" srcId="{36012393-D7C2-42C5-8BFE-931AACD76158}" destId="{B13A9876-D2E9-43B3-B43A-D95B57126A49}" srcOrd="1" destOrd="0" presId="urn:microsoft.com/office/officeart/2005/8/layout/hierarchy5"/>
    <dgm:cxn modelId="{F4C0450F-2A59-445F-B4F9-0528EC82DAB6}" type="presOf" srcId="{DB7EF303-647E-4958-886F-12526D1F62B8}" destId="{1440A92D-9C29-423F-AD48-7541931C68F0}" srcOrd="0" destOrd="0" presId="urn:microsoft.com/office/officeart/2005/8/layout/hierarchy5"/>
    <dgm:cxn modelId="{4780BCB3-22F8-44AF-A2C4-5BC075CF846F}" type="presOf" srcId="{BAA1F9AB-96A3-4345-9281-03C02AABCE1F}" destId="{C0329090-F78D-4FF9-9D21-1B4E7769E549}" srcOrd="0" destOrd="0" presId="urn:microsoft.com/office/officeart/2005/8/layout/hierarchy5"/>
    <dgm:cxn modelId="{4BFBFC11-7D4A-44CD-BE86-FF57FE4608BD}" type="presOf" srcId="{9240D548-2BC6-4007-A299-1121FCB446E5}" destId="{E11A76AA-7E23-4C4B-ADC0-EB7F30310A5F}" srcOrd="0" destOrd="0" presId="urn:microsoft.com/office/officeart/2005/8/layout/hierarchy5"/>
    <dgm:cxn modelId="{8B8313AF-B5A0-43C7-8412-A7010A1640D0}" type="presOf" srcId="{32CD89C8-A805-4156-B3CE-C05C2833600F}" destId="{956913B2-4296-483F-A0E2-2400FB29DD5C}" srcOrd="0" destOrd="0" presId="urn:microsoft.com/office/officeart/2005/8/layout/hierarchy5"/>
    <dgm:cxn modelId="{F4FB2A0C-6648-4D3F-96F5-1A8DD3DBA83A}" type="presOf" srcId="{943260FB-2F57-48DA-BADB-FA736B1FB1FB}" destId="{4DBA39F6-C8B8-456F-829D-63DC995CB838}" srcOrd="0" destOrd="0" presId="urn:microsoft.com/office/officeart/2005/8/layout/hierarchy5"/>
    <dgm:cxn modelId="{BF348C10-C27D-4CE9-976E-D113C8259F67}" srcId="{9240D548-2BC6-4007-A299-1121FCB446E5}" destId="{CB10CF16-585F-4026-9305-3D18B4B457E0}" srcOrd="1" destOrd="0" parTransId="{DB7EF303-647E-4958-886F-12526D1F62B8}" sibTransId="{83FCBFB3-057B-48ED-8F9C-8E8AEE2338EC}"/>
    <dgm:cxn modelId="{30F67C7F-6080-462A-BF4F-AB6325EF6372}" type="presParOf" srcId="{7253FED9-3382-44E9-920D-53DDA10C5438}" destId="{8AECC926-0CE4-4F95-A43F-0540F834C584}" srcOrd="0" destOrd="0" presId="urn:microsoft.com/office/officeart/2005/8/layout/hierarchy5"/>
    <dgm:cxn modelId="{26D1CFF6-6438-4714-AF98-F9A2B177DD42}" type="presParOf" srcId="{8AECC926-0CE4-4F95-A43F-0540F834C584}" destId="{C19A5821-61F0-4F6C-BA6A-562FF933F731}" srcOrd="0" destOrd="0" presId="urn:microsoft.com/office/officeart/2005/8/layout/hierarchy5"/>
    <dgm:cxn modelId="{593FC269-3C77-45B0-B214-7DE6BCDAE5C7}" type="presParOf" srcId="{C19A5821-61F0-4F6C-BA6A-562FF933F731}" destId="{7D92E67F-F12E-4DEF-8D0B-0E9F6B262841}" srcOrd="0" destOrd="0" presId="urn:microsoft.com/office/officeart/2005/8/layout/hierarchy5"/>
    <dgm:cxn modelId="{F03A46FB-EB8E-4D74-90B7-4F7555817499}" type="presParOf" srcId="{7D92E67F-F12E-4DEF-8D0B-0E9F6B262841}" destId="{02887C94-71CA-40B9-9B04-056807777E03}" srcOrd="0" destOrd="0" presId="urn:microsoft.com/office/officeart/2005/8/layout/hierarchy5"/>
    <dgm:cxn modelId="{8BEF9339-46D9-4BAF-837D-7DC5AC155D6A}" type="presParOf" srcId="{7D92E67F-F12E-4DEF-8D0B-0E9F6B262841}" destId="{3D3FCBAC-79B6-4524-B4A0-2EBFCCDA45E3}" srcOrd="1" destOrd="0" presId="urn:microsoft.com/office/officeart/2005/8/layout/hierarchy5"/>
    <dgm:cxn modelId="{AA9996B8-7A9D-4559-8358-B290B14D4F19}" type="presParOf" srcId="{3D3FCBAC-79B6-4524-B4A0-2EBFCCDA45E3}" destId="{7DEE9FDC-F4F2-40D7-89AD-1BAE6B795940}" srcOrd="0" destOrd="0" presId="urn:microsoft.com/office/officeart/2005/8/layout/hierarchy5"/>
    <dgm:cxn modelId="{71A39FE0-7141-4778-BB01-13FEDD205289}" type="presParOf" srcId="{7DEE9FDC-F4F2-40D7-89AD-1BAE6B795940}" destId="{2FA86BBF-C790-4E2A-B04F-7CDAD3A67B25}" srcOrd="0" destOrd="0" presId="urn:microsoft.com/office/officeart/2005/8/layout/hierarchy5"/>
    <dgm:cxn modelId="{9A253FEE-8B47-4933-AC89-9C7F66B4ECE2}" type="presParOf" srcId="{3D3FCBAC-79B6-4524-B4A0-2EBFCCDA45E3}" destId="{15A13C2D-B95E-4CA0-9843-911AA130530D}" srcOrd="1" destOrd="0" presId="urn:microsoft.com/office/officeart/2005/8/layout/hierarchy5"/>
    <dgm:cxn modelId="{41C3B5D8-9E03-476B-B330-D938F3EEEE8B}" type="presParOf" srcId="{15A13C2D-B95E-4CA0-9843-911AA130530D}" destId="{C0329090-F78D-4FF9-9D21-1B4E7769E549}" srcOrd="0" destOrd="0" presId="urn:microsoft.com/office/officeart/2005/8/layout/hierarchy5"/>
    <dgm:cxn modelId="{BF76EDAE-85A2-47BB-8D68-350E0E668B23}" type="presParOf" srcId="{15A13C2D-B95E-4CA0-9843-911AA130530D}" destId="{262C2F72-D319-4B4F-8E36-4373F900F7B2}" srcOrd="1" destOrd="0" presId="urn:microsoft.com/office/officeart/2005/8/layout/hierarchy5"/>
    <dgm:cxn modelId="{D67B9044-55EE-4BA3-AA17-53485A8CA170}" type="presParOf" srcId="{3D3FCBAC-79B6-4524-B4A0-2EBFCCDA45E3}" destId="{956913B2-4296-483F-A0E2-2400FB29DD5C}" srcOrd="2" destOrd="0" presId="urn:microsoft.com/office/officeart/2005/8/layout/hierarchy5"/>
    <dgm:cxn modelId="{C5050F86-E14D-41C9-B2E9-D8FE673E3AE2}" type="presParOf" srcId="{956913B2-4296-483F-A0E2-2400FB29DD5C}" destId="{ECE0A86E-1CB1-4C72-B649-BA11ACCA603B}" srcOrd="0" destOrd="0" presId="urn:microsoft.com/office/officeart/2005/8/layout/hierarchy5"/>
    <dgm:cxn modelId="{D50893C4-8BA4-43F0-A2D5-B77FC35672DD}" type="presParOf" srcId="{3D3FCBAC-79B6-4524-B4A0-2EBFCCDA45E3}" destId="{766D8EC3-E4FD-486C-8FB4-545F95D8AE6E}" srcOrd="3" destOrd="0" presId="urn:microsoft.com/office/officeart/2005/8/layout/hierarchy5"/>
    <dgm:cxn modelId="{7F8EDF8E-0C3D-4622-8962-80E6E04046E6}" type="presParOf" srcId="{766D8EC3-E4FD-486C-8FB4-545F95D8AE6E}" destId="{23C9B28D-9B7F-42F7-8784-A9CFC41C9CE0}" srcOrd="0" destOrd="0" presId="urn:microsoft.com/office/officeart/2005/8/layout/hierarchy5"/>
    <dgm:cxn modelId="{6D4090CF-AFAE-4EA7-95CD-7E064947A76A}" type="presParOf" srcId="{766D8EC3-E4FD-486C-8FB4-545F95D8AE6E}" destId="{D3F2E9EF-8490-4341-AEEF-A2304C64BD7D}" srcOrd="1" destOrd="0" presId="urn:microsoft.com/office/officeart/2005/8/layout/hierarchy5"/>
    <dgm:cxn modelId="{C086DF29-F45E-4D7D-BFB9-BC582B730CE0}" type="presParOf" srcId="{3D3FCBAC-79B6-4524-B4A0-2EBFCCDA45E3}" destId="{7EBE6AAF-791F-4F2F-A254-D090B864469A}" srcOrd="4" destOrd="0" presId="urn:microsoft.com/office/officeart/2005/8/layout/hierarchy5"/>
    <dgm:cxn modelId="{3D13E23A-3347-4813-A472-0445EC3E6E4C}" type="presParOf" srcId="{7EBE6AAF-791F-4F2F-A254-D090B864469A}" destId="{08737402-1939-45E3-A7E3-9CB6AB46F8D4}" srcOrd="0" destOrd="0" presId="urn:microsoft.com/office/officeart/2005/8/layout/hierarchy5"/>
    <dgm:cxn modelId="{72E5C051-4C3D-41F1-A848-BFEF6C80F9F7}" type="presParOf" srcId="{3D3FCBAC-79B6-4524-B4A0-2EBFCCDA45E3}" destId="{F204D003-FC6A-42FB-882E-74FC4EEAB670}" srcOrd="5" destOrd="0" presId="urn:microsoft.com/office/officeart/2005/8/layout/hierarchy5"/>
    <dgm:cxn modelId="{9A6647ED-4B58-4E98-83C3-97269F72FA50}" type="presParOf" srcId="{F204D003-FC6A-42FB-882E-74FC4EEAB670}" destId="{4DBA39F6-C8B8-456F-829D-63DC995CB838}" srcOrd="0" destOrd="0" presId="urn:microsoft.com/office/officeart/2005/8/layout/hierarchy5"/>
    <dgm:cxn modelId="{6A18213C-D17C-410C-A836-03F1E62E4498}" type="presParOf" srcId="{F204D003-FC6A-42FB-882E-74FC4EEAB670}" destId="{4773B0A6-C766-4AF7-87A2-571AFE274F8C}" srcOrd="1" destOrd="0" presId="urn:microsoft.com/office/officeart/2005/8/layout/hierarchy5"/>
    <dgm:cxn modelId="{0AB25BEA-0FED-495F-8500-FA024913C49A}" type="presParOf" srcId="{3D3FCBAC-79B6-4524-B4A0-2EBFCCDA45E3}" destId="{3085AB7E-71B5-46FA-820F-85475C794043}" srcOrd="6" destOrd="0" presId="urn:microsoft.com/office/officeart/2005/8/layout/hierarchy5"/>
    <dgm:cxn modelId="{4B705645-C3F2-4BEC-8B5F-2CFAECF05D1E}" type="presParOf" srcId="{3085AB7E-71B5-46FA-820F-85475C794043}" destId="{B13A9876-D2E9-43B3-B43A-D95B57126A49}" srcOrd="0" destOrd="0" presId="urn:microsoft.com/office/officeart/2005/8/layout/hierarchy5"/>
    <dgm:cxn modelId="{C115B7B2-0D2E-4E29-95A3-A12F1434364F}" type="presParOf" srcId="{3D3FCBAC-79B6-4524-B4A0-2EBFCCDA45E3}" destId="{169F3DEA-487A-4794-9B91-696BC251FBE5}" srcOrd="7" destOrd="0" presId="urn:microsoft.com/office/officeart/2005/8/layout/hierarchy5"/>
    <dgm:cxn modelId="{5CB711A8-2F74-4DF3-929E-3D1D21260942}" type="presParOf" srcId="{169F3DEA-487A-4794-9B91-696BC251FBE5}" destId="{E11A76AA-7E23-4C4B-ADC0-EB7F30310A5F}" srcOrd="0" destOrd="0" presId="urn:microsoft.com/office/officeart/2005/8/layout/hierarchy5"/>
    <dgm:cxn modelId="{F4F02B2A-9166-43AE-832C-FEFAEE9556B3}" type="presParOf" srcId="{169F3DEA-487A-4794-9B91-696BC251FBE5}" destId="{3E7605B5-1607-484B-ABDD-1A544B3AF85D}" srcOrd="1" destOrd="0" presId="urn:microsoft.com/office/officeart/2005/8/layout/hierarchy5"/>
    <dgm:cxn modelId="{89886FB3-6A58-48A3-ADC2-5979D2D21E5B}" type="presParOf" srcId="{3E7605B5-1607-484B-ABDD-1A544B3AF85D}" destId="{69B2D688-EE96-4775-A750-7C43F399DD8E}" srcOrd="0" destOrd="0" presId="urn:microsoft.com/office/officeart/2005/8/layout/hierarchy5"/>
    <dgm:cxn modelId="{E950C99F-12E4-4BA9-9EF7-DA58D41F2D3F}" type="presParOf" srcId="{69B2D688-EE96-4775-A750-7C43F399DD8E}" destId="{D0CE0DA4-3F70-4CFA-BFE7-DDEF4427BD10}" srcOrd="0" destOrd="0" presId="urn:microsoft.com/office/officeart/2005/8/layout/hierarchy5"/>
    <dgm:cxn modelId="{36BF176E-0231-41B4-9B51-436F026DF446}" type="presParOf" srcId="{3E7605B5-1607-484B-ABDD-1A544B3AF85D}" destId="{F9CB774C-20DF-482D-9CC6-A75267E52DF1}" srcOrd="1" destOrd="0" presId="urn:microsoft.com/office/officeart/2005/8/layout/hierarchy5"/>
    <dgm:cxn modelId="{6883F36A-BF25-4325-A2ED-3BB0D71D7875}" type="presParOf" srcId="{F9CB774C-20DF-482D-9CC6-A75267E52DF1}" destId="{73F6C7C5-F939-4410-9924-75BDA1C6B370}" srcOrd="0" destOrd="0" presId="urn:microsoft.com/office/officeart/2005/8/layout/hierarchy5"/>
    <dgm:cxn modelId="{58024C62-CB30-4064-A54C-47846B8B7DDA}" type="presParOf" srcId="{F9CB774C-20DF-482D-9CC6-A75267E52DF1}" destId="{5B96EE6F-5F0E-4B32-8193-63974E364019}" srcOrd="1" destOrd="0" presId="urn:microsoft.com/office/officeart/2005/8/layout/hierarchy5"/>
    <dgm:cxn modelId="{666362F5-1D31-4EB1-859D-CC74B5AA0026}" type="presParOf" srcId="{3E7605B5-1607-484B-ABDD-1A544B3AF85D}" destId="{1440A92D-9C29-423F-AD48-7541931C68F0}" srcOrd="2" destOrd="0" presId="urn:microsoft.com/office/officeart/2005/8/layout/hierarchy5"/>
    <dgm:cxn modelId="{B5D93E73-7086-4821-B59C-DFF2E5637D42}" type="presParOf" srcId="{1440A92D-9C29-423F-AD48-7541931C68F0}" destId="{85A30701-4794-4A27-AAC4-34D2EDF5B5EF}" srcOrd="0" destOrd="0" presId="urn:microsoft.com/office/officeart/2005/8/layout/hierarchy5"/>
    <dgm:cxn modelId="{95C2D747-A086-42DF-A7EE-5332B50DA269}" type="presParOf" srcId="{3E7605B5-1607-484B-ABDD-1A544B3AF85D}" destId="{B826FCD1-8530-4758-B682-E250241603FC}" srcOrd="3" destOrd="0" presId="urn:microsoft.com/office/officeart/2005/8/layout/hierarchy5"/>
    <dgm:cxn modelId="{5A69FAA3-4283-4849-8891-B3D993A0CE1C}" type="presParOf" srcId="{B826FCD1-8530-4758-B682-E250241603FC}" destId="{DD63BAF3-F099-4A69-BF69-149DFABFAD20}" srcOrd="0" destOrd="0" presId="urn:microsoft.com/office/officeart/2005/8/layout/hierarchy5"/>
    <dgm:cxn modelId="{5115BDB7-46F6-46D6-BB82-30E6447AA13E}" type="presParOf" srcId="{B826FCD1-8530-4758-B682-E250241603FC}" destId="{1870EEAA-A8FA-4ED0-8EFB-DB01216C7FB3}" srcOrd="1" destOrd="0" presId="urn:microsoft.com/office/officeart/2005/8/layout/hierarchy5"/>
    <dgm:cxn modelId="{40DF5D00-3765-444A-8B26-40B156329752}" type="presParOf" srcId="{3E7605B5-1607-484B-ABDD-1A544B3AF85D}" destId="{D1999617-1E6C-4E46-8EA0-D75FF3763AA3}" srcOrd="4" destOrd="0" presId="urn:microsoft.com/office/officeart/2005/8/layout/hierarchy5"/>
    <dgm:cxn modelId="{0C797802-B0DA-4E0F-B408-543160626C7E}" type="presParOf" srcId="{D1999617-1E6C-4E46-8EA0-D75FF3763AA3}" destId="{BA3B9713-E86F-4994-A4E7-EF168E8C3D19}" srcOrd="0" destOrd="0" presId="urn:microsoft.com/office/officeart/2005/8/layout/hierarchy5"/>
    <dgm:cxn modelId="{C46C8C17-29A5-45AF-A59E-AC6376B005A9}" type="presParOf" srcId="{3E7605B5-1607-484B-ABDD-1A544B3AF85D}" destId="{C057617A-B474-45E4-A961-CC8107C97155}" srcOrd="5" destOrd="0" presId="urn:microsoft.com/office/officeart/2005/8/layout/hierarchy5"/>
    <dgm:cxn modelId="{76DC7EE8-E3BE-4C4C-B9EA-CD4D9B4A0C4E}" type="presParOf" srcId="{C057617A-B474-45E4-A961-CC8107C97155}" destId="{B126999B-5411-4A89-96E2-A07210AE47BE}" srcOrd="0" destOrd="0" presId="urn:microsoft.com/office/officeart/2005/8/layout/hierarchy5"/>
    <dgm:cxn modelId="{9BF894C8-B277-4020-9E77-E194B7E163F5}" type="presParOf" srcId="{C057617A-B474-45E4-A961-CC8107C97155}" destId="{ACD852EF-3658-4090-A213-D4304AA81736}" srcOrd="1" destOrd="0" presId="urn:microsoft.com/office/officeart/2005/8/layout/hierarchy5"/>
    <dgm:cxn modelId="{55BA822B-B70B-4468-B9A2-97CAB55784AF}" type="presParOf" srcId="{3E7605B5-1607-484B-ABDD-1A544B3AF85D}" destId="{FBA6E3E3-F0D3-42E7-BFFE-9CBA03B26848}" srcOrd="6" destOrd="0" presId="urn:microsoft.com/office/officeart/2005/8/layout/hierarchy5"/>
    <dgm:cxn modelId="{AB7BBAED-CDD0-4AAD-827D-130A86D01E7A}" type="presParOf" srcId="{FBA6E3E3-F0D3-42E7-BFFE-9CBA03B26848}" destId="{03A7F2B2-3BC2-47AE-AF88-AD8DF7DF5216}" srcOrd="0" destOrd="0" presId="urn:microsoft.com/office/officeart/2005/8/layout/hierarchy5"/>
    <dgm:cxn modelId="{C4080716-67ED-4889-87D1-A738357CEE24}" type="presParOf" srcId="{3E7605B5-1607-484B-ABDD-1A544B3AF85D}" destId="{AACBF87C-AD7C-4F27-9237-4B1D69FCAAEF}" srcOrd="7" destOrd="0" presId="urn:microsoft.com/office/officeart/2005/8/layout/hierarchy5"/>
    <dgm:cxn modelId="{0F305C3B-FAF6-48E6-B926-F52CD5F8DE6C}" type="presParOf" srcId="{AACBF87C-AD7C-4F27-9237-4B1D69FCAAEF}" destId="{964D858A-4634-4EB0-AB13-E823FE60DE17}" srcOrd="0" destOrd="0" presId="urn:microsoft.com/office/officeart/2005/8/layout/hierarchy5"/>
    <dgm:cxn modelId="{ED2C22CD-2D32-47CD-8792-62437D2DA6E0}" type="presParOf" srcId="{AACBF87C-AD7C-4F27-9237-4B1D69FCAAEF}" destId="{B909D06B-4C77-4D09-9002-7933A96F993D}" srcOrd="1" destOrd="0" presId="urn:microsoft.com/office/officeart/2005/8/layout/hierarchy5"/>
    <dgm:cxn modelId="{29FDDDD7-EAD0-4201-B812-F750AAC3DA3A}" type="presParOf" srcId="{7253FED9-3382-44E9-920D-53DDA10C5438}" destId="{D85E06D7-3A12-4692-851A-6C07DCECB07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60960E-4FE9-40E8-B3FF-EA641F105AED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FEE8AE5-06F2-4F4B-BC75-B14463B5C04B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Вихованець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91DCB-2B1C-4600-A7BC-C8FACB068350}" type="parTrans" cxnId="{59F518E4-59AD-42F9-B578-1CB0CD79D527}">
      <dgm:prSet/>
      <dgm:spPr/>
      <dgm:t>
        <a:bodyPr/>
        <a:lstStyle/>
        <a:p>
          <a:endParaRPr lang="ru-RU"/>
        </a:p>
      </dgm:t>
    </dgm:pt>
    <dgm:pt modelId="{F77381A1-881B-4356-89F8-AD247C5068D3}" type="sibTrans" cxnId="{59F518E4-59AD-42F9-B578-1CB0CD79D527}">
      <dgm:prSet/>
      <dgm:spPr/>
      <dgm:t>
        <a:bodyPr/>
        <a:lstStyle/>
        <a:p>
          <a:endParaRPr lang="ru-RU"/>
        </a:p>
      </dgm:t>
    </dgm:pt>
    <dgm:pt modelId="{1FC25C33-F859-40AA-9740-E953565C127F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2"/>
              </a:solidFill>
              <a:latin typeface="Arial Black" panose="020B0A04020102020204" pitchFamily="34" charset="0"/>
            </a:rPr>
            <a:t>поважаю</a:t>
          </a:r>
          <a:endParaRPr lang="ru-RU" sz="1800" b="1" dirty="0">
            <a:solidFill>
              <a:schemeClr val="tx2"/>
            </a:solidFill>
            <a:latin typeface="Arial Black" panose="020B0A04020102020204" pitchFamily="34" charset="0"/>
          </a:endParaRPr>
        </a:p>
      </dgm:t>
    </dgm:pt>
    <dgm:pt modelId="{9ABFD573-56F6-4D27-A46D-115DF90DE500}" type="parTrans" cxnId="{B2B4B801-C823-489C-9FD4-5ADFB1396ED7}">
      <dgm:prSet/>
      <dgm:spPr/>
      <dgm:t>
        <a:bodyPr/>
        <a:lstStyle/>
        <a:p>
          <a:endParaRPr lang="ru-RU"/>
        </a:p>
      </dgm:t>
    </dgm:pt>
    <dgm:pt modelId="{C075A415-375C-465A-B12D-17149D005522}" type="sibTrans" cxnId="{B2B4B801-C823-489C-9FD4-5ADFB1396ED7}">
      <dgm:prSet/>
      <dgm:spPr/>
      <dgm:t>
        <a:bodyPr/>
        <a:lstStyle/>
        <a:p>
          <a:endParaRPr lang="ru-RU"/>
        </a:p>
      </dgm:t>
    </dgm:pt>
    <dgm:pt modelId="{5E69A600-849E-489A-9DEF-DA455BE2A5E2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2"/>
              </a:solidFill>
              <a:latin typeface="Arial Black" panose="020B0A04020102020204" pitchFamily="34" charset="0"/>
            </a:rPr>
            <a:t>шаную</a:t>
          </a:r>
          <a:endParaRPr lang="ru-RU" sz="1800" dirty="0">
            <a:solidFill>
              <a:schemeClr val="tx2"/>
            </a:solidFill>
            <a:latin typeface="Arial Black" panose="020B0A04020102020204" pitchFamily="34" charset="0"/>
          </a:endParaRPr>
        </a:p>
      </dgm:t>
    </dgm:pt>
    <dgm:pt modelId="{5E2FAC70-1E53-4133-8BF4-C7ABE693CBA6}" type="parTrans" cxnId="{9E050147-FE24-4341-9B09-C084A59519C5}">
      <dgm:prSet/>
      <dgm:spPr/>
      <dgm:t>
        <a:bodyPr/>
        <a:lstStyle/>
        <a:p>
          <a:endParaRPr lang="ru-RU"/>
        </a:p>
      </dgm:t>
    </dgm:pt>
    <dgm:pt modelId="{04922AA9-B6FC-409E-AF96-29D0903985D3}" type="sibTrans" cxnId="{9E050147-FE24-4341-9B09-C084A59519C5}">
      <dgm:prSet/>
      <dgm:spPr/>
      <dgm:t>
        <a:bodyPr/>
        <a:lstStyle/>
        <a:p>
          <a:endParaRPr lang="ru-RU"/>
        </a:p>
      </dgm:t>
    </dgm:pt>
    <dgm:pt modelId="{33486567-2D10-4244-BC53-1E698ADC11C7}">
      <dgm:prSet phldrT="[Текст]"/>
      <dgm:spPr/>
      <dgm:t>
        <a:bodyPr/>
        <a:lstStyle/>
        <a:p>
          <a:r>
            <a:rPr lang="uk-UA" b="1" dirty="0" smtClean="0">
              <a:solidFill>
                <a:schemeClr val="tx2"/>
              </a:solidFill>
              <a:latin typeface="Arial Black" panose="020B0A04020102020204" pitchFamily="34" charset="0"/>
            </a:rPr>
            <a:t>оберігаю</a:t>
          </a:r>
          <a:endParaRPr lang="ru-RU" b="1" dirty="0">
            <a:solidFill>
              <a:schemeClr val="tx2"/>
            </a:solidFill>
            <a:latin typeface="Arial Black" panose="020B0A04020102020204" pitchFamily="34" charset="0"/>
          </a:endParaRPr>
        </a:p>
      </dgm:t>
    </dgm:pt>
    <dgm:pt modelId="{80840937-824C-4A12-BA73-F2C089B05856}" type="parTrans" cxnId="{2AE93EBB-34EE-4377-BA8B-ADB12C6B43D2}">
      <dgm:prSet/>
      <dgm:spPr/>
      <dgm:t>
        <a:bodyPr/>
        <a:lstStyle/>
        <a:p>
          <a:endParaRPr lang="ru-RU"/>
        </a:p>
      </dgm:t>
    </dgm:pt>
    <dgm:pt modelId="{368ABF29-5CCB-4326-851A-774CDCA362DE}" type="sibTrans" cxnId="{2AE93EBB-34EE-4377-BA8B-ADB12C6B43D2}">
      <dgm:prSet/>
      <dgm:spPr/>
      <dgm:t>
        <a:bodyPr/>
        <a:lstStyle/>
        <a:p>
          <a:endParaRPr lang="ru-RU"/>
        </a:p>
      </dgm:t>
    </dgm:pt>
    <dgm:pt modelId="{3542B260-A6CE-4E08-955E-2EA4D1A1CFE2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2"/>
              </a:solidFill>
              <a:latin typeface="Arial Black" panose="020B0A04020102020204" pitchFamily="34" charset="0"/>
            </a:rPr>
            <a:t>розвиваю</a:t>
          </a:r>
          <a:endParaRPr lang="ru-RU" sz="1800" b="1" dirty="0">
            <a:solidFill>
              <a:schemeClr val="tx2"/>
            </a:solidFill>
            <a:latin typeface="Arial Black" panose="020B0A04020102020204" pitchFamily="34" charset="0"/>
          </a:endParaRPr>
        </a:p>
      </dgm:t>
    </dgm:pt>
    <dgm:pt modelId="{BD1B3541-F5D2-48AC-ABCB-99559560A849}" type="parTrans" cxnId="{228CB2C7-289C-4F54-AD7A-C034DF9AA809}">
      <dgm:prSet/>
      <dgm:spPr/>
      <dgm:t>
        <a:bodyPr/>
        <a:lstStyle/>
        <a:p>
          <a:endParaRPr lang="ru-RU"/>
        </a:p>
      </dgm:t>
    </dgm:pt>
    <dgm:pt modelId="{B6C771BB-4245-4AC3-AFD9-FFC1DE17BAE0}" type="sibTrans" cxnId="{228CB2C7-289C-4F54-AD7A-C034DF9AA809}">
      <dgm:prSet/>
      <dgm:spPr/>
      <dgm:t>
        <a:bodyPr/>
        <a:lstStyle/>
        <a:p>
          <a:endParaRPr lang="ru-RU"/>
        </a:p>
      </dgm:t>
    </dgm:pt>
    <dgm:pt modelId="{5E959AE5-78A5-4936-95D2-B789A0A88D7C}" type="pres">
      <dgm:prSet presAssocID="{F160960E-4FE9-40E8-B3FF-EA641F105A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15645B-C390-4D34-9C67-3AA807A4243B}" type="pres">
      <dgm:prSet presAssocID="{6FEE8AE5-06F2-4F4B-BC75-B14463B5C04B}" presName="centerShape" presStyleLbl="node0" presStyleIdx="0" presStyleCnt="1" custScaleX="145324" custScaleY="126895" custLinFactNeighborX="213" custLinFactNeighborY="2010"/>
      <dgm:spPr/>
      <dgm:t>
        <a:bodyPr/>
        <a:lstStyle/>
        <a:p>
          <a:endParaRPr lang="ru-RU"/>
        </a:p>
      </dgm:t>
    </dgm:pt>
    <dgm:pt modelId="{5BCBA861-A5AE-4B34-B311-FB951C1B66E2}" type="pres">
      <dgm:prSet presAssocID="{1FC25C33-F859-40AA-9740-E953565C127F}" presName="node" presStyleLbl="node1" presStyleIdx="0" presStyleCnt="4" custScaleX="169793" custRadScaleRad="95160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E0F0F-B4D1-4F93-9192-B7A2F1BB45DF}" type="pres">
      <dgm:prSet presAssocID="{1FC25C33-F859-40AA-9740-E953565C127F}" presName="dummy" presStyleCnt="0"/>
      <dgm:spPr/>
    </dgm:pt>
    <dgm:pt modelId="{B52D60A7-D229-4146-88C0-F207CF122ADF}" type="pres">
      <dgm:prSet presAssocID="{C075A415-375C-465A-B12D-17149D005522}" presName="sibTrans" presStyleLbl="sibTrans2D1" presStyleIdx="0" presStyleCnt="4" custLinFactNeighborX="-1012" custLinFactNeighborY="-3687"/>
      <dgm:spPr/>
      <dgm:t>
        <a:bodyPr/>
        <a:lstStyle/>
        <a:p>
          <a:endParaRPr lang="ru-RU"/>
        </a:p>
      </dgm:t>
    </dgm:pt>
    <dgm:pt modelId="{21CAB825-817B-4002-9648-131F2D708D0C}" type="pres">
      <dgm:prSet presAssocID="{5E69A600-849E-489A-9DEF-DA455BE2A5E2}" presName="node" presStyleLbl="node1" presStyleIdx="1" presStyleCnt="4" custScaleX="156475" custRadScaleRad="140456" custRadScaleInc="-9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97195-572A-47C8-A2C6-6A7EA78ED6BE}" type="pres">
      <dgm:prSet presAssocID="{5E69A600-849E-489A-9DEF-DA455BE2A5E2}" presName="dummy" presStyleCnt="0"/>
      <dgm:spPr/>
    </dgm:pt>
    <dgm:pt modelId="{F5D11A3D-B813-4979-ABC9-9998AA4707A7}" type="pres">
      <dgm:prSet presAssocID="{04922AA9-B6FC-409E-AF96-29D0903985D3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1065857-A1E2-498E-A79F-FACDE0BDE7D3}" type="pres">
      <dgm:prSet presAssocID="{33486567-2D10-4244-BC53-1E698ADC11C7}" presName="node" presStyleLbl="node1" presStyleIdx="2" presStyleCnt="4" custScaleX="194142" custRadScaleRad="110113" custRadScaleInc="-13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F381F-D06F-4DA5-B775-2059EF3F94FC}" type="pres">
      <dgm:prSet presAssocID="{33486567-2D10-4244-BC53-1E698ADC11C7}" presName="dummy" presStyleCnt="0"/>
      <dgm:spPr/>
    </dgm:pt>
    <dgm:pt modelId="{8E9F53B0-1004-4C90-A74A-8868C8E1273F}" type="pres">
      <dgm:prSet presAssocID="{368ABF29-5CCB-4326-851A-774CDCA362DE}" presName="sibTrans" presStyleLbl="sibTrans2D1" presStyleIdx="2" presStyleCnt="4"/>
      <dgm:spPr/>
      <dgm:t>
        <a:bodyPr/>
        <a:lstStyle/>
        <a:p>
          <a:endParaRPr lang="ru-RU"/>
        </a:p>
      </dgm:t>
    </dgm:pt>
    <dgm:pt modelId="{8ADF606B-064A-403D-B12E-874ACB76238E}" type="pres">
      <dgm:prSet presAssocID="{3542B260-A6CE-4E08-955E-2EA4D1A1CFE2}" presName="node" presStyleLbl="node1" presStyleIdx="3" presStyleCnt="4" custScaleX="171360" custScaleY="110901" custRadScaleRad="176682" custRadScaleInc="12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FAA88C-39BC-4C48-8337-9959682F160C}" type="pres">
      <dgm:prSet presAssocID="{3542B260-A6CE-4E08-955E-2EA4D1A1CFE2}" presName="dummy" presStyleCnt="0"/>
      <dgm:spPr/>
    </dgm:pt>
    <dgm:pt modelId="{22BDF2EE-3B1C-4CEB-9B0C-F5ECDF6B026A}" type="pres">
      <dgm:prSet presAssocID="{B6C771BB-4245-4AC3-AFD9-FFC1DE17BAE0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BDF11677-72CE-474D-95DE-2C929579C060}" type="presOf" srcId="{C075A415-375C-465A-B12D-17149D005522}" destId="{B52D60A7-D229-4146-88C0-F207CF122ADF}" srcOrd="0" destOrd="0" presId="urn:microsoft.com/office/officeart/2005/8/layout/radial6"/>
    <dgm:cxn modelId="{228CB2C7-289C-4F54-AD7A-C034DF9AA809}" srcId="{6FEE8AE5-06F2-4F4B-BC75-B14463B5C04B}" destId="{3542B260-A6CE-4E08-955E-2EA4D1A1CFE2}" srcOrd="3" destOrd="0" parTransId="{BD1B3541-F5D2-48AC-ABCB-99559560A849}" sibTransId="{B6C771BB-4245-4AC3-AFD9-FFC1DE17BAE0}"/>
    <dgm:cxn modelId="{B2B4B801-C823-489C-9FD4-5ADFB1396ED7}" srcId="{6FEE8AE5-06F2-4F4B-BC75-B14463B5C04B}" destId="{1FC25C33-F859-40AA-9740-E953565C127F}" srcOrd="0" destOrd="0" parTransId="{9ABFD573-56F6-4D27-A46D-115DF90DE500}" sibTransId="{C075A415-375C-465A-B12D-17149D005522}"/>
    <dgm:cxn modelId="{C8C2C1B7-8F81-40A7-94D6-029114A86FA3}" type="presOf" srcId="{F160960E-4FE9-40E8-B3FF-EA641F105AED}" destId="{5E959AE5-78A5-4936-95D2-B789A0A88D7C}" srcOrd="0" destOrd="0" presId="urn:microsoft.com/office/officeart/2005/8/layout/radial6"/>
    <dgm:cxn modelId="{A4E2D71E-8B01-4269-A87F-430E9A95A844}" type="presOf" srcId="{B6C771BB-4245-4AC3-AFD9-FFC1DE17BAE0}" destId="{22BDF2EE-3B1C-4CEB-9B0C-F5ECDF6B026A}" srcOrd="0" destOrd="0" presId="urn:microsoft.com/office/officeart/2005/8/layout/radial6"/>
    <dgm:cxn modelId="{2AE93EBB-34EE-4377-BA8B-ADB12C6B43D2}" srcId="{6FEE8AE5-06F2-4F4B-BC75-B14463B5C04B}" destId="{33486567-2D10-4244-BC53-1E698ADC11C7}" srcOrd="2" destOrd="0" parTransId="{80840937-824C-4A12-BA73-F2C089B05856}" sibTransId="{368ABF29-5CCB-4326-851A-774CDCA362DE}"/>
    <dgm:cxn modelId="{C8B3BEA1-C229-4DC7-A066-9E69030424C3}" type="presOf" srcId="{368ABF29-5CCB-4326-851A-774CDCA362DE}" destId="{8E9F53B0-1004-4C90-A74A-8868C8E1273F}" srcOrd="0" destOrd="0" presId="urn:microsoft.com/office/officeart/2005/8/layout/radial6"/>
    <dgm:cxn modelId="{E6D7B011-C1DC-47C0-9F49-4A0BEE9B4290}" type="presOf" srcId="{04922AA9-B6FC-409E-AF96-29D0903985D3}" destId="{F5D11A3D-B813-4979-ABC9-9998AA4707A7}" srcOrd="0" destOrd="0" presId="urn:microsoft.com/office/officeart/2005/8/layout/radial6"/>
    <dgm:cxn modelId="{59F518E4-59AD-42F9-B578-1CB0CD79D527}" srcId="{F160960E-4FE9-40E8-B3FF-EA641F105AED}" destId="{6FEE8AE5-06F2-4F4B-BC75-B14463B5C04B}" srcOrd="0" destOrd="0" parTransId="{62691DCB-2B1C-4600-A7BC-C8FACB068350}" sibTransId="{F77381A1-881B-4356-89F8-AD247C5068D3}"/>
    <dgm:cxn modelId="{BF63B082-92D5-44D2-AB1A-4F806E17869A}" type="presOf" srcId="{33486567-2D10-4244-BC53-1E698ADC11C7}" destId="{11065857-A1E2-498E-A79F-FACDE0BDE7D3}" srcOrd="0" destOrd="0" presId="urn:microsoft.com/office/officeart/2005/8/layout/radial6"/>
    <dgm:cxn modelId="{0CFBA3AC-125C-4657-B03F-250C4A80E31C}" type="presOf" srcId="{1FC25C33-F859-40AA-9740-E953565C127F}" destId="{5BCBA861-A5AE-4B34-B311-FB951C1B66E2}" srcOrd="0" destOrd="0" presId="urn:microsoft.com/office/officeart/2005/8/layout/radial6"/>
    <dgm:cxn modelId="{18DEECEB-89A3-427F-AE3D-7E0F369B81C3}" type="presOf" srcId="{3542B260-A6CE-4E08-955E-2EA4D1A1CFE2}" destId="{8ADF606B-064A-403D-B12E-874ACB76238E}" srcOrd="0" destOrd="0" presId="urn:microsoft.com/office/officeart/2005/8/layout/radial6"/>
    <dgm:cxn modelId="{9E050147-FE24-4341-9B09-C084A59519C5}" srcId="{6FEE8AE5-06F2-4F4B-BC75-B14463B5C04B}" destId="{5E69A600-849E-489A-9DEF-DA455BE2A5E2}" srcOrd="1" destOrd="0" parTransId="{5E2FAC70-1E53-4133-8BF4-C7ABE693CBA6}" sibTransId="{04922AA9-B6FC-409E-AF96-29D0903985D3}"/>
    <dgm:cxn modelId="{B4E14FFF-298E-4EE7-A109-D45F71F7C76D}" type="presOf" srcId="{5E69A600-849E-489A-9DEF-DA455BE2A5E2}" destId="{21CAB825-817B-4002-9648-131F2D708D0C}" srcOrd="0" destOrd="0" presId="urn:microsoft.com/office/officeart/2005/8/layout/radial6"/>
    <dgm:cxn modelId="{17CB9708-D1E0-40FB-9E6A-953F2ED35D36}" type="presOf" srcId="{6FEE8AE5-06F2-4F4B-BC75-B14463B5C04B}" destId="{8715645B-C390-4D34-9C67-3AA807A4243B}" srcOrd="0" destOrd="0" presId="urn:microsoft.com/office/officeart/2005/8/layout/radial6"/>
    <dgm:cxn modelId="{DBDC1F0A-B021-473B-8CD8-3D702D359CEB}" type="presParOf" srcId="{5E959AE5-78A5-4936-95D2-B789A0A88D7C}" destId="{8715645B-C390-4D34-9C67-3AA807A4243B}" srcOrd="0" destOrd="0" presId="urn:microsoft.com/office/officeart/2005/8/layout/radial6"/>
    <dgm:cxn modelId="{1AD085C4-5B97-4E48-AC9B-ADAEB7E4CB87}" type="presParOf" srcId="{5E959AE5-78A5-4936-95D2-B789A0A88D7C}" destId="{5BCBA861-A5AE-4B34-B311-FB951C1B66E2}" srcOrd="1" destOrd="0" presId="urn:microsoft.com/office/officeart/2005/8/layout/radial6"/>
    <dgm:cxn modelId="{8412D2CA-C28D-41B7-AD3E-4CC4677F3C40}" type="presParOf" srcId="{5E959AE5-78A5-4936-95D2-B789A0A88D7C}" destId="{1F2E0F0F-B4D1-4F93-9192-B7A2F1BB45DF}" srcOrd="2" destOrd="0" presId="urn:microsoft.com/office/officeart/2005/8/layout/radial6"/>
    <dgm:cxn modelId="{C816EA01-38B8-4097-8916-D62A7DFF3B93}" type="presParOf" srcId="{5E959AE5-78A5-4936-95D2-B789A0A88D7C}" destId="{B52D60A7-D229-4146-88C0-F207CF122ADF}" srcOrd="3" destOrd="0" presId="urn:microsoft.com/office/officeart/2005/8/layout/radial6"/>
    <dgm:cxn modelId="{7537099A-4166-4F93-9994-A9C907FF5F67}" type="presParOf" srcId="{5E959AE5-78A5-4936-95D2-B789A0A88D7C}" destId="{21CAB825-817B-4002-9648-131F2D708D0C}" srcOrd="4" destOrd="0" presId="urn:microsoft.com/office/officeart/2005/8/layout/radial6"/>
    <dgm:cxn modelId="{DBDF3575-2E1C-468B-8882-08668C839474}" type="presParOf" srcId="{5E959AE5-78A5-4936-95D2-B789A0A88D7C}" destId="{E7797195-572A-47C8-A2C6-6A7EA78ED6BE}" srcOrd="5" destOrd="0" presId="urn:microsoft.com/office/officeart/2005/8/layout/radial6"/>
    <dgm:cxn modelId="{85CBA6B2-F78A-428A-BE04-FCBC00330633}" type="presParOf" srcId="{5E959AE5-78A5-4936-95D2-B789A0A88D7C}" destId="{F5D11A3D-B813-4979-ABC9-9998AA4707A7}" srcOrd="6" destOrd="0" presId="urn:microsoft.com/office/officeart/2005/8/layout/radial6"/>
    <dgm:cxn modelId="{BCCC6046-4198-48E7-A307-A43153AAD70C}" type="presParOf" srcId="{5E959AE5-78A5-4936-95D2-B789A0A88D7C}" destId="{11065857-A1E2-498E-A79F-FACDE0BDE7D3}" srcOrd="7" destOrd="0" presId="urn:microsoft.com/office/officeart/2005/8/layout/radial6"/>
    <dgm:cxn modelId="{C9077CEB-F9E6-4E1C-A6A3-C0CF046B6E93}" type="presParOf" srcId="{5E959AE5-78A5-4936-95D2-B789A0A88D7C}" destId="{F3AF381F-D06F-4DA5-B775-2059EF3F94FC}" srcOrd="8" destOrd="0" presId="urn:microsoft.com/office/officeart/2005/8/layout/radial6"/>
    <dgm:cxn modelId="{3A8AE809-DCF8-47D5-A406-ADA727AF4443}" type="presParOf" srcId="{5E959AE5-78A5-4936-95D2-B789A0A88D7C}" destId="{8E9F53B0-1004-4C90-A74A-8868C8E1273F}" srcOrd="9" destOrd="0" presId="urn:microsoft.com/office/officeart/2005/8/layout/radial6"/>
    <dgm:cxn modelId="{AA0696BF-C7A6-419A-AAA0-DA398B82E5F7}" type="presParOf" srcId="{5E959AE5-78A5-4936-95D2-B789A0A88D7C}" destId="{8ADF606B-064A-403D-B12E-874ACB76238E}" srcOrd="10" destOrd="0" presId="urn:microsoft.com/office/officeart/2005/8/layout/radial6"/>
    <dgm:cxn modelId="{C019638A-3D9A-4779-BA5B-1F1D1F1C813F}" type="presParOf" srcId="{5E959AE5-78A5-4936-95D2-B789A0A88D7C}" destId="{30FAA88C-39BC-4C48-8337-9959682F160C}" srcOrd="11" destOrd="0" presId="urn:microsoft.com/office/officeart/2005/8/layout/radial6"/>
    <dgm:cxn modelId="{5B0CA968-3A08-4DCE-A13B-519832667BA2}" type="presParOf" srcId="{5E959AE5-78A5-4936-95D2-B789A0A88D7C}" destId="{22BDF2EE-3B1C-4CEB-9B0C-F5ECDF6B026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87C94-71CA-40B9-9B04-056807777E03}">
      <dsp:nvSpPr>
        <dsp:cNvPr id="0" name=""/>
        <dsp:cNvSpPr/>
      </dsp:nvSpPr>
      <dsp:spPr>
        <a:xfrm>
          <a:off x="2187" y="1146184"/>
          <a:ext cx="2344244" cy="151423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Bookman Old Style" panose="02050604050505020204" pitchFamily="18" charset="0"/>
            </a:rPr>
            <a:t>Форми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Bookman Old Style" panose="02050604050505020204" pitchFamily="18" charset="0"/>
            </a:rPr>
            <a:t>роботи з казкою</a:t>
          </a:r>
          <a:endParaRPr lang="ru-RU" sz="2400" kern="1200" dirty="0">
            <a:latin typeface="Bookman Old Style" panose="02050604050505020204" pitchFamily="18" charset="0"/>
          </a:endParaRPr>
        </a:p>
      </dsp:txBody>
      <dsp:txXfrm>
        <a:off x="46538" y="1190535"/>
        <a:ext cx="2255542" cy="1425537"/>
      </dsp:txXfrm>
    </dsp:sp>
    <dsp:sp modelId="{7DEE9FDC-F4F2-40D7-89AD-1BAE6B795940}">
      <dsp:nvSpPr>
        <dsp:cNvPr id="0" name=""/>
        <dsp:cNvSpPr/>
      </dsp:nvSpPr>
      <dsp:spPr>
        <a:xfrm rot="17978901">
          <a:off x="2000180" y="1292448"/>
          <a:ext cx="1370412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1370412" y="153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51126" y="1273547"/>
        <a:ext cx="68520" cy="68520"/>
      </dsp:txXfrm>
    </dsp:sp>
    <dsp:sp modelId="{C0329090-F78D-4FF9-9D21-1B4E7769E549}">
      <dsp:nvSpPr>
        <dsp:cNvPr id="0" name=""/>
        <dsp:cNvSpPr/>
      </dsp:nvSpPr>
      <dsp:spPr>
        <a:xfrm>
          <a:off x="3024341" y="228492"/>
          <a:ext cx="2743881" cy="9676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2060"/>
              </a:solidFill>
              <a:latin typeface="Segoe Script" panose="020B0504020000000003" pitchFamily="34" charset="0"/>
            </a:rPr>
            <a:t>РОЗПОВІДАННЯ</a:t>
          </a:r>
          <a:endParaRPr lang="ru-RU" sz="1800" b="1" kern="1200" dirty="0">
            <a:solidFill>
              <a:srgbClr val="002060"/>
            </a:solidFill>
            <a:latin typeface="Segoe Script" panose="020B0504020000000003" pitchFamily="34" charset="0"/>
          </a:endParaRPr>
        </a:p>
      </dsp:txBody>
      <dsp:txXfrm>
        <a:off x="3052682" y="256833"/>
        <a:ext cx="2687199" cy="910953"/>
      </dsp:txXfrm>
    </dsp:sp>
    <dsp:sp modelId="{956913B2-4296-483F-A0E2-2400FB29DD5C}">
      <dsp:nvSpPr>
        <dsp:cNvPr id="0" name=""/>
        <dsp:cNvSpPr/>
      </dsp:nvSpPr>
      <dsp:spPr>
        <a:xfrm rot="20622936">
          <a:off x="2330407" y="1775945"/>
          <a:ext cx="798849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798849" y="153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09861" y="1771332"/>
        <a:ext cx="39942" cy="39942"/>
      </dsp:txXfrm>
    </dsp:sp>
    <dsp:sp modelId="{23C9B28D-9B7F-42F7-8784-A9CFC41C9CE0}">
      <dsp:nvSpPr>
        <dsp:cNvPr id="0" name=""/>
        <dsp:cNvSpPr/>
      </dsp:nvSpPr>
      <dsp:spPr>
        <a:xfrm>
          <a:off x="3113232" y="1322563"/>
          <a:ext cx="2663635" cy="71347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Segoe Script" panose="020B0504020000000003" pitchFamily="34" charset="0"/>
            </a:rPr>
            <a:t>ПЕРЕПИСУВАННЯ</a:t>
          </a:r>
          <a:endParaRPr lang="ru-RU" sz="1100" kern="1200" dirty="0">
            <a:latin typeface="Segoe Script" panose="020B0504020000000003" pitchFamily="34" charset="0"/>
          </a:endParaRPr>
        </a:p>
      </dsp:txBody>
      <dsp:txXfrm>
        <a:off x="3134129" y="1343460"/>
        <a:ext cx="2621841" cy="671685"/>
      </dsp:txXfrm>
    </dsp:sp>
    <dsp:sp modelId="{7EBE6AAF-791F-4F2F-A254-D090B864469A}">
      <dsp:nvSpPr>
        <dsp:cNvPr id="0" name=""/>
        <dsp:cNvSpPr/>
      </dsp:nvSpPr>
      <dsp:spPr>
        <a:xfrm rot="2253968">
          <a:off x="2246138" y="2182843"/>
          <a:ext cx="967388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967388" y="153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05647" y="2174017"/>
        <a:ext cx="48369" cy="48369"/>
      </dsp:txXfrm>
    </dsp:sp>
    <dsp:sp modelId="{4DBA39F6-C8B8-456F-829D-63DC995CB838}">
      <dsp:nvSpPr>
        <dsp:cNvPr id="0" name=""/>
        <dsp:cNvSpPr/>
      </dsp:nvSpPr>
      <dsp:spPr>
        <a:xfrm>
          <a:off x="3113232" y="2179818"/>
          <a:ext cx="2582470" cy="626562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2060"/>
              </a:solidFill>
              <a:latin typeface="Segoe Script" panose="020B0504020000000003" pitchFamily="34" charset="0"/>
            </a:rPr>
            <a:t>СКЛАДАННЯ</a:t>
          </a:r>
          <a:endParaRPr lang="ru-RU" sz="2000" kern="1200" dirty="0">
            <a:solidFill>
              <a:srgbClr val="002060"/>
            </a:solidFill>
            <a:latin typeface="Segoe Script" panose="020B0504020000000003" pitchFamily="34" charset="0"/>
          </a:endParaRPr>
        </a:p>
      </dsp:txBody>
      <dsp:txXfrm>
        <a:off x="3131583" y="2198169"/>
        <a:ext cx="2545768" cy="589860"/>
      </dsp:txXfrm>
    </dsp:sp>
    <dsp:sp modelId="{3085AB7E-71B5-46FA-820F-85475C794043}">
      <dsp:nvSpPr>
        <dsp:cNvPr id="0" name=""/>
        <dsp:cNvSpPr/>
      </dsp:nvSpPr>
      <dsp:spPr>
        <a:xfrm rot="3645300">
          <a:off x="1945052" y="2572696"/>
          <a:ext cx="1569559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1569559" y="1535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90593" y="2548816"/>
        <a:ext cx="78477" cy="78477"/>
      </dsp:txXfrm>
    </dsp:sp>
    <dsp:sp modelId="{E11A76AA-7E23-4C4B-ADC0-EB7F30310A5F}">
      <dsp:nvSpPr>
        <dsp:cNvPr id="0" name=""/>
        <dsp:cNvSpPr/>
      </dsp:nvSpPr>
      <dsp:spPr>
        <a:xfrm>
          <a:off x="3113232" y="2950155"/>
          <a:ext cx="2697720" cy="645301"/>
        </a:xfrm>
        <a:prstGeom prst="roundRect">
          <a:avLst>
            <a:gd name="adj" fmla="val 10000"/>
          </a:avLst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Segoe Script" panose="020B0504020000000003" pitchFamily="34" charset="0"/>
            </a:rPr>
            <a:t>ДРАМАТИЗАЦІЯ</a:t>
          </a:r>
          <a:endParaRPr lang="ru-RU" sz="1900" kern="1200" dirty="0">
            <a:solidFill>
              <a:schemeClr val="tx1">
                <a:lumMod val="85000"/>
                <a:lumOff val="15000"/>
              </a:schemeClr>
            </a:solidFill>
            <a:latin typeface="Segoe Script" panose="020B0504020000000003" pitchFamily="34" charset="0"/>
          </a:endParaRPr>
        </a:p>
      </dsp:txBody>
      <dsp:txXfrm>
        <a:off x="3132132" y="2969055"/>
        <a:ext cx="2659920" cy="607501"/>
      </dsp:txXfrm>
    </dsp:sp>
    <dsp:sp modelId="{69B2D688-EE96-4775-A750-7C43F399DD8E}">
      <dsp:nvSpPr>
        <dsp:cNvPr id="0" name=""/>
        <dsp:cNvSpPr/>
      </dsp:nvSpPr>
      <dsp:spPr>
        <a:xfrm rot="17692822">
          <a:off x="5283068" y="2430740"/>
          <a:ext cx="1822570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1822570" y="1535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6148789" y="2400535"/>
        <a:ext cx="91128" cy="91128"/>
      </dsp:txXfrm>
    </dsp:sp>
    <dsp:sp modelId="{73F6C7C5-F939-4410-9924-75BDA1C6B370}">
      <dsp:nvSpPr>
        <dsp:cNvPr id="0" name=""/>
        <dsp:cNvSpPr/>
      </dsp:nvSpPr>
      <dsp:spPr>
        <a:xfrm>
          <a:off x="6577754" y="1140141"/>
          <a:ext cx="1917002" cy="958501"/>
        </a:xfrm>
        <a:prstGeom prst="roundRect">
          <a:avLst>
            <a:gd name="adj" fmla="val 10000"/>
          </a:avLst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Ляльковий театр</a:t>
          </a:r>
          <a:endParaRPr lang="ru-RU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605828" y="1168215"/>
        <a:ext cx="1860854" cy="902353"/>
      </dsp:txXfrm>
    </dsp:sp>
    <dsp:sp modelId="{1440A92D-9C29-423F-AD48-7541931C68F0}">
      <dsp:nvSpPr>
        <dsp:cNvPr id="0" name=""/>
        <dsp:cNvSpPr/>
      </dsp:nvSpPr>
      <dsp:spPr>
        <a:xfrm rot="19457599">
          <a:off x="5722194" y="2981878"/>
          <a:ext cx="944318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944318" y="1535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70745" y="2973629"/>
        <a:ext cx="47215" cy="47215"/>
      </dsp:txXfrm>
    </dsp:sp>
    <dsp:sp modelId="{DD63BAF3-F099-4A69-BF69-149DFABFAD20}">
      <dsp:nvSpPr>
        <dsp:cNvPr id="0" name=""/>
        <dsp:cNvSpPr/>
      </dsp:nvSpPr>
      <dsp:spPr>
        <a:xfrm>
          <a:off x="6577754" y="2242417"/>
          <a:ext cx="1917002" cy="95850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Пальчиковий театр</a:t>
          </a:r>
          <a:endParaRPr lang="ru-RU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605828" y="2270491"/>
        <a:ext cx="1860854" cy="902353"/>
      </dsp:txXfrm>
    </dsp:sp>
    <dsp:sp modelId="{D1999617-1E6C-4E46-8EA0-D75FF3763AA3}">
      <dsp:nvSpPr>
        <dsp:cNvPr id="0" name=""/>
        <dsp:cNvSpPr/>
      </dsp:nvSpPr>
      <dsp:spPr>
        <a:xfrm rot="2142401">
          <a:off x="5722194" y="3533016"/>
          <a:ext cx="944318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944318" y="1535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70745" y="3524767"/>
        <a:ext cx="47215" cy="47215"/>
      </dsp:txXfrm>
    </dsp:sp>
    <dsp:sp modelId="{B126999B-5411-4A89-96E2-A07210AE47BE}">
      <dsp:nvSpPr>
        <dsp:cNvPr id="0" name=""/>
        <dsp:cNvSpPr/>
      </dsp:nvSpPr>
      <dsp:spPr>
        <a:xfrm>
          <a:off x="6577754" y="3344693"/>
          <a:ext cx="1917002" cy="958501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Наст</a:t>
          </a:r>
          <a:r>
            <a:rPr lang="uk-UA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і</a:t>
          </a:r>
          <a:r>
            <a:rPr lang="ru-RU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льний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театр </a:t>
          </a:r>
          <a:endParaRPr lang="ru-RU" sz="19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605828" y="3372767"/>
        <a:ext cx="1860854" cy="902353"/>
      </dsp:txXfrm>
    </dsp:sp>
    <dsp:sp modelId="{FBA6E3E3-F0D3-42E7-BFFE-9CBA03B26848}">
      <dsp:nvSpPr>
        <dsp:cNvPr id="0" name=""/>
        <dsp:cNvSpPr/>
      </dsp:nvSpPr>
      <dsp:spPr>
        <a:xfrm rot="3907178">
          <a:off x="5283068" y="4084154"/>
          <a:ext cx="1822570" cy="30717"/>
        </a:xfrm>
        <a:custGeom>
          <a:avLst/>
          <a:gdLst/>
          <a:ahLst/>
          <a:cxnLst/>
          <a:rect l="0" t="0" r="0" b="0"/>
          <a:pathLst>
            <a:path>
              <a:moveTo>
                <a:pt x="0" y="15358"/>
              </a:moveTo>
              <a:lnTo>
                <a:pt x="1822570" y="1535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6148789" y="4053949"/>
        <a:ext cx="91128" cy="91128"/>
      </dsp:txXfrm>
    </dsp:sp>
    <dsp:sp modelId="{964D858A-4634-4EB0-AB13-E823FE60DE17}">
      <dsp:nvSpPr>
        <dsp:cNvPr id="0" name=""/>
        <dsp:cNvSpPr/>
      </dsp:nvSpPr>
      <dsp:spPr>
        <a:xfrm>
          <a:off x="6577754" y="4446970"/>
          <a:ext cx="1917002" cy="9585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002060"/>
              </a:solidFill>
            </a:rPr>
            <a:t>Інсценізація</a:t>
          </a:r>
          <a:endParaRPr lang="ru-RU" sz="1900" b="1" kern="1200" dirty="0">
            <a:solidFill>
              <a:srgbClr val="002060"/>
            </a:solidFill>
          </a:endParaRPr>
        </a:p>
      </dsp:txBody>
      <dsp:txXfrm>
        <a:off x="6605828" y="4475044"/>
        <a:ext cx="1860854" cy="902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5E65F-5D29-448D-9773-89DA79F00DB6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912F4-B8D4-41C9-AD26-9F8D052CC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6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912F4-B8D4-41C9-AD26-9F8D052CC2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35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912F4-B8D4-41C9-AD26-9F8D052CC2E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40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912F4-B8D4-41C9-AD26-9F8D052CC2E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15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96F0-28FE-4656-B64D-19CF7E797F7C}" type="datetime1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1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DAC4-4E7E-4F17-9BE2-91A2F4938246}" type="datetime1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4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4C6A-E0E0-4222-8ED3-79A2E03B8FC3}" type="datetime1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8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0665-D11C-475C-B5CA-94DD3954E775}" type="datetime1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2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003C-9728-4CB3-88D7-5BA9D57B811C}" type="datetime1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6CBC-8739-4B5F-BD35-50FB8B6C01DA}" type="datetime1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4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9E2B-D4A5-4470-B42D-968A0B91ECA7}" type="datetime1">
              <a:rPr lang="ru-RU" smtClean="0"/>
              <a:t>09.03.2020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8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AA96-9F4B-4148-97E8-4F0AFC7F7557}" type="datetime1">
              <a:rPr lang="ru-RU" smtClean="0"/>
              <a:t>09.03.2020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6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26467-7734-4205-84F8-F33CB1566C07}" type="datetime1">
              <a:rPr lang="ru-RU" smtClean="0"/>
              <a:t>09.03.2020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2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D132-CFD8-4EE4-B1E5-D89A14BF6C06}" type="datetime1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15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14DA-306B-489F-84F5-81B91C3A3310}" type="datetime1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0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58871-BAEC-49B7-8C9B-CEE56CB8E23A}" type="datetime1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МАКМАК ОЛЕНА ДМИТРІВНА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8DA9E-8F87-4481-A8D0-11D7AA862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4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jpg"/><Relationship Id="rId4" Type="http://schemas.openxmlformats.org/officeDocument/2006/relationships/diagramData" Target="../diagrams/data2.xml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2.jpeg"/><Relationship Id="rId5" Type="http://schemas.openxmlformats.org/officeDocument/2006/relationships/image" Target="../media/image27.jp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  <a:ea typeface="Batang" panose="02030600000101010101" pitchFamily="18" charset="-127"/>
              </a:rPr>
              <a:t>Презентац</a:t>
            </a:r>
            <a:r>
              <a:rPr lang="uk-UA" b="1" dirty="0" err="1" smtClean="0">
                <a:solidFill>
                  <a:srgbClr val="002060"/>
                </a:solidFill>
                <a:latin typeface="Segoe Print" panose="02000600000000000000" pitchFamily="2" charset="0"/>
                <a:ea typeface="Batang" panose="02030600000101010101" pitchFamily="18" charset="-127"/>
              </a:rPr>
              <a:t>ія</a:t>
            </a: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Batang" panose="02030600000101010101" pitchFamily="18" charset="-127"/>
              </a:rPr>
              <a:t> 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Print" panose="02000600000000000000" pitchFamily="2" charset="0"/>
                <a:ea typeface="Batang" panose="02030600000101010101" pitchFamily="18" charset="-127"/>
              </a:rPr>
              <a:t>досвіду роботи вихователя </a:t>
            </a:r>
          </a:p>
          <a:p>
            <a:pPr marL="0" indent="0" algn="ctr">
              <a:buNone/>
            </a:pPr>
            <a:r>
              <a:rPr lang="uk-UA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Print" panose="02000600000000000000" pitchFamily="2" charset="0"/>
                <a:ea typeface="Batang" panose="02030600000101010101" pitchFamily="18" charset="-127"/>
              </a:rPr>
              <a:t>КЗ Нікольський ясла-садок №3 «Ромашка»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FF0066"/>
                </a:solidFill>
                <a:latin typeface="Segoe Print" panose="02000600000000000000" pitchFamily="2" charset="0"/>
                <a:ea typeface="Batang" panose="02030600000101010101" pitchFamily="18" charset="-127"/>
              </a:rPr>
              <a:t>Макмак Олени Дмитрівни</a:t>
            </a:r>
            <a:endParaRPr lang="ru-RU" b="1" dirty="0">
              <a:solidFill>
                <a:srgbClr val="FF0066"/>
              </a:solidFill>
              <a:latin typeface="Segoe Print" panose="02000600000000000000" pitchFamily="2" charset="0"/>
              <a:ea typeface="Batang" panose="02030600000101010101" pitchFamily="18" charset="-127"/>
            </a:endParaRPr>
          </a:p>
        </p:txBody>
      </p:sp>
      <p:pic>
        <p:nvPicPr>
          <p:cNvPr id="2" name="Pacific Sunse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18864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13315"/>
          <a:stretch>
            <a:fillRect/>
          </a:stretch>
        </p:blipFill>
        <p:spPr bwMode="auto">
          <a:xfrm>
            <a:off x="611560" y="773696"/>
            <a:ext cx="1510030" cy="1658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Емблема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856785"/>
            <a:ext cx="2152650" cy="141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0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6"/>
    </mc:Choice>
    <mc:Fallback xmlns="">
      <p:transition spd="slow" advTm="1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10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Ляльковий театр</a:t>
            </a:r>
            <a:endParaRPr lang="ru-RU" b="1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5148064" y="1268760"/>
            <a:ext cx="3672408" cy="377301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i="1" dirty="0">
                <a:solidFill>
                  <a:srgbClr val="002060"/>
                </a:solidFill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</a:rPr>
              <a:t>За </a:t>
            </a:r>
            <a:r>
              <a:rPr lang="ru-RU" sz="2400" b="1" dirty="0">
                <a:solidFill>
                  <a:srgbClr val="002060"/>
                </a:solidFill>
              </a:rPr>
              <a:t>допомогою іграшок-рукавичок влаштовуємо сценічні постановки </a:t>
            </a:r>
            <a:r>
              <a:rPr lang="ru-RU" sz="2400" b="1" dirty="0" smtClean="0">
                <a:solidFill>
                  <a:srgbClr val="002060"/>
                </a:solidFill>
              </a:rPr>
              <a:t>казок, </a:t>
            </a:r>
            <a:r>
              <a:rPr lang="ru-RU" sz="2400" b="1" dirty="0">
                <a:solidFill>
                  <a:srgbClr val="002060"/>
                </a:solidFill>
              </a:rPr>
              <a:t>розігруємо повчальні лялькові сценки. Також заохочуємо дітей обирати собі ляльку-друга і разом із нею </a:t>
            </a:r>
            <a:r>
              <a:rPr lang="ru-RU" sz="2400" b="1" dirty="0" smtClean="0">
                <a:solidFill>
                  <a:srgbClr val="002060"/>
                </a:solidFill>
              </a:rPr>
              <a:t>розповідати, </a:t>
            </a:r>
            <a:r>
              <a:rPr lang="ru-RU" sz="2400" b="1" dirty="0">
                <a:solidFill>
                  <a:srgbClr val="002060"/>
                </a:solidFill>
              </a:rPr>
              <a:t>співати.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/>
          <a:stretch/>
        </p:blipFill>
        <p:spPr>
          <a:xfrm>
            <a:off x="1763688" y="1340768"/>
            <a:ext cx="3381858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9033" r="15160" b="-2151"/>
          <a:stretch/>
        </p:blipFill>
        <p:spPr>
          <a:xfrm>
            <a:off x="251520" y="3933056"/>
            <a:ext cx="3058801" cy="277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4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3"/>
    </mc:Choice>
    <mc:Fallback xmlns="">
      <p:transition spd="slow" advTm="13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78174">
            <a:off x="89351" y="811196"/>
            <a:ext cx="3360373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	Пальчиковий театр</a:t>
            </a:r>
            <a:endParaRPr lang="ru-RU" b="1" dirty="0">
              <a:solidFill>
                <a:srgbClr val="00CC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556792"/>
            <a:ext cx="4038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</a:rPr>
              <a:t>Форма роботи з казкою, яка супроводжуються </a:t>
            </a:r>
            <a:r>
              <a:rPr lang="ru-RU" dirty="0">
                <a:latin typeface="Comic Sans MS" panose="030F0702030302020204" pitchFamily="66" charset="0"/>
              </a:rPr>
              <a:t>показом ляльок, що одягаються на пальці і діють за персонажа, зображення якого на руці. В ході гри дитина рухає одним або двома пальцями, проговорюючи </a:t>
            </a:r>
            <a:r>
              <a:rPr lang="ru-RU" dirty="0" smtClean="0">
                <a:latin typeface="Comic Sans MS" panose="030F0702030302020204" pitchFamily="66" charset="0"/>
              </a:rPr>
              <a:t>текст. З </a:t>
            </a:r>
            <a:r>
              <a:rPr lang="ru-RU" dirty="0">
                <a:latin typeface="Comic Sans MS" panose="030F0702030302020204" pitchFamily="66" charset="0"/>
              </a:rPr>
              <a:t>допомогою цього виду театру можна показати одночасно декілька персонажів. Наприклад, у казках "Ріпка”, </a:t>
            </a:r>
            <a:endParaRPr lang="ru-RU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</a:rPr>
              <a:t>"</a:t>
            </a:r>
            <a:r>
              <a:rPr lang="ru-RU" dirty="0">
                <a:latin typeface="Comic Sans MS" panose="030F0702030302020204" pitchFamily="66" charset="0"/>
              </a:rPr>
              <a:t>Вовк і семеро козенят”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/>
          <a:stretch/>
        </p:blipFill>
        <p:spPr>
          <a:xfrm rot="19799277">
            <a:off x="585115" y="2720188"/>
            <a:ext cx="2895786" cy="311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0664" b="1"/>
          <a:stretch/>
        </p:blipFill>
        <p:spPr>
          <a:xfrm>
            <a:off x="1475656" y="4108819"/>
            <a:ext cx="2838777" cy="2749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2"/>
    </mc:Choice>
    <mc:Fallback xmlns="">
      <p:transition spd="slow" advTm="1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Настільний театр</a:t>
            </a:r>
            <a:endParaRPr lang="ru-RU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створює </a:t>
            </a:r>
            <a:r>
              <a:rPr lang="ru-RU" dirty="0"/>
              <a:t>дружню атмосферу;</a:t>
            </a:r>
          </a:p>
          <a:p>
            <a:r>
              <a:rPr lang="ru-RU" dirty="0" smtClean="0"/>
              <a:t>покращу</a:t>
            </a:r>
            <a:r>
              <a:rPr lang="uk-UA" dirty="0" smtClean="0"/>
              <a:t>є</a:t>
            </a:r>
            <a:r>
              <a:rPr lang="ru-RU" dirty="0" smtClean="0"/>
              <a:t> </a:t>
            </a:r>
            <a:r>
              <a:rPr lang="ru-RU" dirty="0"/>
              <a:t>реакцію, точність і спритність;</a:t>
            </a:r>
          </a:p>
          <a:p>
            <a:r>
              <a:rPr lang="ru-RU" dirty="0" smtClean="0"/>
              <a:t>вчить </a:t>
            </a:r>
            <a:r>
              <a:rPr lang="ru-RU" dirty="0"/>
              <a:t>планувати і прораховувати </a:t>
            </a:r>
            <a:r>
              <a:rPr lang="ru-RU" dirty="0" smtClean="0"/>
              <a:t>рухи заздалегідь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-1" b="287"/>
          <a:stretch/>
        </p:blipFill>
        <p:spPr bwMode="auto">
          <a:xfrm>
            <a:off x="539552" y="1340768"/>
            <a:ext cx="2996859" cy="266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84984"/>
            <a:ext cx="2520280" cy="3360373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0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2"/>
    </mc:Choice>
    <mc:Fallback xmlns="">
      <p:transition spd="slow" advTm="12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49" y="4303107"/>
            <a:ext cx="1799953" cy="2468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Процес казкотерапії дозволяє дитині</a:t>
            </a:r>
            <a:endParaRPr lang="ru-RU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899773"/>
            <a:ext cx="3816424" cy="1681355"/>
          </a:xfrm>
          <a:ln>
            <a:noFill/>
          </a:ln>
          <a:effectLst>
            <a:softEdge rad="635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усвідомити та проаналізувати свої проблеми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39664" y="2846138"/>
            <a:ext cx="4252816" cy="2160240"/>
          </a:xfrm>
          <a:prstGeom prst="rect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побачити шляхи їх вирішення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FF00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002682" y="1916832"/>
            <a:ext cx="79208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115828" y="1916832"/>
            <a:ext cx="79208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G:\viber\media\Viber Images\IMG-367403a07c23291a341fc5b33485442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87" y="4233789"/>
            <a:ext cx="1926570" cy="2568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60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17408" r="62240" b="34370"/>
          <a:stretch/>
        </p:blipFill>
        <p:spPr>
          <a:xfrm>
            <a:off x="611560" y="1087984"/>
            <a:ext cx="1857628" cy="2004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66"/>
                </a:solidFill>
                <a:latin typeface="Segoe Script" panose="020B0504020000000003" pitchFamily="34" charset="0"/>
              </a:rPr>
              <a:t>Напрямок роботи-особистісно-орієнтований</a:t>
            </a:r>
            <a:endParaRPr lang="ru-RU" b="1" dirty="0">
              <a:solidFill>
                <a:srgbClr val="FF0066"/>
              </a:solidFill>
              <a:latin typeface="Segoe Script" panose="020B0504020000000003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53480555"/>
              </p:ext>
            </p:extLst>
          </p:nvPr>
        </p:nvGraphicFramePr>
        <p:xfrm>
          <a:off x="827584" y="1397000"/>
          <a:ext cx="7416824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3" t="24524" r="13175" b="43095"/>
          <a:stretch/>
        </p:blipFill>
        <p:spPr>
          <a:xfrm>
            <a:off x="6607630" y="1196752"/>
            <a:ext cx="2123565" cy="2111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3" t="23214" r="10424" b="34732"/>
          <a:stretch/>
        </p:blipFill>
        <p:spPr>
          <a:xfrm>
            <a:off x="6607630" y="4223072"/>
            <a:ext cx="2432958" cy="2563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3" t="32847" r="10423" b="38422"/>
          <a:stretch/>
        </p:blipFill>
        <p:spPr>
          <a:xfrm>
            <a:off x="611560" y="4653136"/>
            <a:ext cx="2182588" cy="197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4"/>
    </mc:Choice>
    <mc:Fallback xmlns="">
      <p:transition spd="slow" advTm="1029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3333FF"/>
                </a:solidFill>
                <a:latin typeface="Segoe Script" panose="020B0504020000000003" pitchFamily="34" charset="0"/>
              </a:rPr>
              <a:t>Ф</a:t>
            </a:r>
            <a:r>
              <a:rPr lang="uk-UA" b="1" dirty="0" smtClean="0">
                <a:solidFill>
                  <a:srgbClr val="3333FF"/>
                </a:solidFill>
                <a:latin typeface="Segoe Script" panose="020B0504020000000003" pitchFamily="34" charset="0"/>
              </a:rPr>
              <a:t>ункціональне </a:t>
            </a:r>
            <a:r>
              <a:rPr lang="uk-UA" b="1" dirty="0">
                <a:solidFill>
                  <a:srgbClr val="3333FF"/>
                </a:solidFill>
                <a:latin typeface="Segoe Script" panose="020B0504020000000003" pitchFamily="34" charset="0"/>
              </a:rPr>
              <a:t>предметно-розвивальне середовище</a:t>
            </a:r>
            <a:endParaRPr lang="ru-RU" b="1" dirty="0">
              <a:solidFill>
                <a:srgbClr val="3333FF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2"/>
          <a:stretch/>
        </p:blipFill>
        <p:spPr>
          <a:xfrm>
            <a:off x="467544" y="1575578"/>
            <a:ext cx="3312368" cy="366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viber\media\Viber Images\IMG-c6f7c0b65f65bde9446921175c9dd7e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3015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"/>
    </mc:Choice>
    <mc:Fallback xmlns="">
      <p:transition spd="slow" advTm="567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66"/>
                </a:solidFill>
                <a:latin typeface="Segoe Script" panose="020B0504020000000003" pitchFamily="34" charset="0"/>
              </a:rPr>
              <a:t>Мої надбання</a:t>
            </a:r>
            <a:endParaRPr lang="ru-RU" b="1" dirty="0">
              <a:solidFill>
                <a:srgbClr val="FF0066"/>
              </a:solidFill>
              <a:latin typeface="Segoe Script" panose="020B0504020000000003" pitchFamily="34" charset="0"/>
            </a:endParaRPr>
          </a:p>
        </p:txBody>
      </p:sp>
      <p:pic>
        <p:nvPicPr>
          <p:cNvPr id="2050" name="Picture 2" descr="G:\viber\media\Viber Images\IMG-2a16291aa6e4acdb7c7a7bf1be5760c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15" y="1283365"/>
            <a:ext cx="3889135" cy="46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264298"/>
            <a:ext cx="3960440" cy="520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G:\viber\media\Viber Images\IMG-27140588a67e765a71ded144bbcdb039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10" y="4123312"/>
            <a:ext cx="2061209" cy="274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6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7"/>
    </mc:Choice>
    <mc:Fallback xmlns="">
      <p:transition spd="slow" advTm="1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66"/>
                </a:solidFill>
                <a:latin typeface="Segoe Script" panose="020B0504020000000003" pitchFamily="34" charset="0"/>
              </a:rPr>
              <a:t>Мої надбання</a:t>
            </a:r>
            <a:endParaRPr lang="ru-RU" b="1" dirty="0">
              <a:solidFill>
                <a:srgbClr val="FF0066"/>
              </a:solidFill>
              <a:latin typeface="Segoe Script" panose="020B0504020000000003" pitchFamily="34" charset="0"/>
            </a:endParaRPr>
          </a:p>
        </p:txBody>
      </p:sp>
      <p:pic>
        <p:nvPicPr>
          <p:cNvPr id="6" name="Picture 3" descr="G:\viber\media\Viber Images\IMG-c38d5c4b40f6a2e5a18c7532c9bdfc11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10778"/>
          <a:stretch/>
        </p:blipFill>
        <p:spPr bwMode="auto">
          <a:xfrm>
            <a:off x="1547664" y="1052736"/>
            <a:ext cx="6354960" cy="377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viber\media\Viber Images\IMG-c70723c01cb7f1d8aab5fbfb482956a3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9"/>
          <a:stretch/>
        </p:blipFill>
        <p:spPr bwMode="auto">
          <a:xfrm>
            <a:off x="132653" y="4110286"/>
            <a:ext cx="4051719" cy="27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viber\media\Viber Images\IMG-cbb2aaae8415ecd41929a5547992c9e4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 b="8696"/>
          <a:stretch/>
        </p:blipFill>
        <p:spPr bwMode="auto">
          <a:xfrm>
            <a:off x="5904000" y="3200399"/>
            <a:ext cx="32400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2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5"/>
    </mc:Choice>
    <mc:Fallback xmlns="">
      <p:transition spd="slow" advTm="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73" y="1100275"/>
            <a:ext cx="4077583" cy="340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G:\viber\media\Viber Images\IMG-3c840f50d70f73784dfa11e7daab94b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347353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3333FF"/>
                </a:solidFill>
                <a:latin typeface="Segoe Script" panose="020B0504020000000003" pitchFamily="34" charset="0"/>
              </a:rPr>
              <a:t>Плани на майбутн</a:t>
            </a:r>
            <a:r>
              <a:rPr lang="uk-UA" b="1" dirty="0" smtClean="0">
                <a:solidFill>
                  <a:srgbClr val="3333FF"/>
                </a:solidFill>
                <a:latin typeface="Segoe Script" panose="020B0504020000000003" pitchFamily="34" charset="0"/>
              </a:rPr>
              <a:t>є</a:t>
            </a:r>
            <a:endParaRPr lang="ru-RU" b="1" dirty="0">
              <a:solidFill>
                <a:srgbClr val="3333FF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00276"/>
            <a:ext cx="8568952" cy="542506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31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Сприяти підвищенню </a:t>
            </a:r>
          </a:p>
          <a:p>
            <a:pPr marL="0" indent="0">
              <a:buNone/>
            </a:pPr>
            <a:r>
              <a:rPr lang="uk-UA" sz="31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зацікавленості дітей </a:t>
            </a:r>
          </a:p>
          <a:p>
            <a:pPr marL="0" indent="0">
              <a:buNone/>
            </a:pPr>
            <a:r>
              <a:rPr lang="uk-UA" sz="31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казкою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Удосконалювати власні </a:t>
            </a:r>
          </a:p>
          <a:p>
            <a:pPr marL="0" indent="0">
              <a:buNone/>
            </a:pPr>
            <a:r>
              <a:rPr lang="uk-UA" sz="3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методи роботи над </a:t>
            </a:r>
          </a:p>
          <a:p>
            <a:pPr marL="0" indent="0">
              <a:buNone/>
            </a:pPr>
            <a:r>
              <a:rPr lang="uk-UA" sz="3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мовленнєвою творчістю </a:t>
            </a:r>
          </a:p>
          <a:p>
            <a:pPr marL="0" indent="0">
              <a:buNone/>
            </a:pPr>
            <a:r>
              <a:rPr lang="uk-UA" sz="3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</a:t>
            </a:r>
            <a:r>
              <a:rPr lang="uk-UA" sz="3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ітей</a:t>
            </a:r>
          </a:p>
          <a:p>
            <a:pPr marL="0" indent="0">
              <a:buNone/>
            </a:pPr>
            <a:endParaRPr lang="uk-UA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r">
              <a:buFont typeface="Wingdings" panose="05000000000000000000" pitchFamily="2" charset="2"/>
              <a:buChar char="ü"/>
            </a:pPr>
            <a:endParaRPr lang="uk-UA" sz="2400" b="1" dirty="0" smtClean="0">
              <a:solidFill>
                <a:srgbClr val="3333FF"/>
              </a:solidFill>
              <a:latin typeface="Bookman Old Style" panose="02050604050505020204" pitchFamily="18" charset="0"/>
            </a:endParaRPr>
          </a:p>
          <a:p>
            <a:pPr algn="r">
              <a:buFont typeface="Wingdings" panose="05000000000000000000" pitchFamily="2" charset="2"/>
              <a:buChar char="ü"/>
            </a:pPr>
            <a:endParaRPr lang="uk-UA" sz="2400" b="1" dirty="0">
              <a:solidFill>
                <a:srgbClr val="3333FF"/>
              </a:solidFill>
              <a:latin typeface="Bookman Old Style" panose="02050604050505020204" pitchFamily="18" charset="0"/>
            </a:endParaRPr>
          </a:p>
          <a:p>
            <a:pPr algn="r">
              <a:buFont typeface="Wingdings" panose="05000000000000000000" pitchFamily="2" charset="2"/>
              <a:buChar char="ü"/>
            </a:pPr>
            <a:endParaRPr lang="uk-UA" sz="2400" b="1" dirty="0" smtClean="0">
              <a:solidFill>
                <a:srgbClr val="3333FF"/>
              </a:solidFill>
              <a:latin typeface="Bookman Old Style" panose="02050604050505020204" pitchFamily="18" charset="0"/>
            </a:endParaRPr>
          </a:p>
          <a:p>
            <a:pPr algn="r">
              <a:buFont typeface="Wingdings" panose="05000000000000000000" pitchFamily="2" charset="2"/>
              <a:buChar char="ü"/>
            </a:pPr>
            <a:r>
              <a:rPr lang="uk-UA" sz="26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Впроваджувати у</a:t>
            </a:r>
          </a:p>
          <a:p>
            <a:pPr marL="0" indent="0" algn="r">
              <a:buNone/>
            </a:pPr>
            <a:r>
              <a:rPr lang="uk-UA" sz="26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навчально-виховний процес</a:t>
            </a:r>
          </a:p>
          <a:p>
            <a:pPr marL="0" indent="0" algn="r">
              <a:buNone/>
            </a:pPr>
            <a:r>
              <a:rPr lang="uk-UA" sz="26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 інноваційні методи виховання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uk-UA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Підвищувати свій </a:t>
            </a:r>
          </a:p>
          <a:p>
            <a:pPr marL="0" indent="0" algn="r">
              <a:buNone/>
            </a:pPr>
            <a:r>
              <a:rPr lang="uk-UA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професійний рівень і </a:t>
            </a:r>
          </a:p>
          <a:p>
            <a:pPr marL="0" indent="0" algn="r">
              <a:buNone/>
            </a:pPr>
            <a:r>
              <a:rPr lang="uk-UA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не зупинятися на досягнутому</a:t>
            </a:r>
            <a:endParaRPr lang="ru-RU" sz="2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9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0"/>
    </mc:Choice>
    <mc:Fallback xmlns="">
      <p:transition spd="slow" advTm="2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70384"/>
            <a:ext cx="7561120" cy="50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Дякую за увагу!</a:t>
            </a:r>
            <a:endParaRPr lang="ru-RU" b="1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7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"/>
    </mc:Choice>
    <mc:Fallback xmlns="">
      <p:transition spd="slow" advTm="750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CC00"/>
                </a:solidFill>
                <a:latin typeface="Segoe Print" panose="02000600000000000000" pitchFamily="2" charset="0"/>
              </a:rPr>
              <a:t>Будьмо знайомі</a:t>
            </a:r>
            <a:endParaRPr lang="ru-RU" b="1" dirty="0">
              <a:solidFill>
                <a:srgbClr val="00CC00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186808" cy="4525963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/>
              <a:t>Освіта</a:t>
            </a:r>
            <a:r>
              <a:rPr lang="uk-UA" dirty="0" smtClean="0"/>
              <a:t>:Макіївське педагогічне училище</a:t>
            </a:r>
          </a:p>
          <a:p>
            <a:r>
              <a:rPr lang="uk-UA" b="1" dirty="0" smtClean="0"/>
              <a:t>Стаж роботи </a:t>
            </a:r>
            <a:r>
              <a:rPr lang="uk-UA" dirty="0" smtClean="0"/>
              <a:t>:</a:t>
            </a:r>
            <a:r>
              <a:rPr lang="uk-UA" dirty="0" smtClean="0"/>
              <a:t>17 років</a:t>
            </a:r>
            <a:endParaRPr lang="uk-UA" dirty="0" smtClean="0"/>
          </a:p>
          <a:p>
            <a:r>
              <a:rPr lang="uk-UA" b="1" dirty="0" smtClean="0"/>
              <a:t>Курси підвищення кваліфікації </a:t>
            </a:r>
            <a:r>
              <a:rPr lang="uk-UA" dirty="0" smtClean="0"/>
              <a:t>: 2019, 2020 (</a:t>
            </a:r>
            <a:r>
              <a:rPr lang="uk-UA" dirty="0" err="1" smtClean="0"/>
              <a:t>вебінари</a:t>
            </a:r>
            <a:r>
              <a:rPr lang="uk-UA" dirty="0" smtClean="0"/>
              <a:t>) </a:t>
            </a:r>
          </a:p>
          <a:p>
            <a:r>
              <a:rPr lang="uk-UA" b="1" dirty="0" smtClean="0"/>
              <a:t>Педагогічне кредо: </a:t>
            </a:r>
          </a:p>
          <a:p>
            <a:pPr marL="0" indent="0">
              <a:buNone/>
            </a:pPr>
            <a:r>
              <a:rPr lang="uk-UA" i="1" dirty="0" smtClean="0">
                <a:solidFill>
                  <a:srgbClr val="3333FF"/>
                </a:solidFill>
              </a:rPr>
              <a:t>До кожної дитини ключ знайти,</a:t>
            </a:r>
          </a:p>
          <a:p>
            <a:pPr marL="0" indent="0">
              <a:buNone/>
            </a:pPr>
            <a:r>
              <a:rPr lang="uk-UA" i="1" dirty="0" smtClean="0">
                <a:solidFill>
                  <a:srgbClr val="3333FF"/>
                </a:solidFill>
              </a:rPr>
              <a:t>У праці результат хороший мати,</a:t>
            </a:r>
          </a:p>
          <a:p>
            <a:pPr marL="0" indent="0">
              <a:buNone/>
            </a:pPr>
            <a:r>
              <a:rPr lang="uk-UA" i="1" dirty="0" smtClean="0">
                <a:solidFill>
                  <a:srgbClr val="3333FF"/>
                </a:solidFill>
              </a:rPr>
              <a:t>Упевнено і творчо до мети іти:</a:t>
            </a:r>
          </a:p>
          <a:p>
            <a:pPr marL="0" indent="0">
              <a:buNone/>
            </a:pPr>
            <a:r>
              <a:rPr lang="uk-UA" i="1" dirty="0" smtClean="0">
                <a:solidFill>
                  <a:srgbClr val="3333FF"/>
                </a:solidFill>
              </a:rPr>
              <a:t>З любов'ю серце дітям віддавати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240360" cy="48609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3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8"/>
    </mc:Choice>
    <mc:Fallback xmlns="">
      <p:transition spd="slow" advTm="1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Методична проблема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err="1" smtClean="0">
                <a:solidFill>
                  <a:srgbClr val="FF0066"/>
                </a:solidFill>
                <a:latin typeface="Segoe Script" pitchFamily="34" charset="0"/>
              </a:rPr>
              <a:t>Казкотерап</a:t>
            </a:r>
            <a:r>
              <a:rPr lang="uk-UA" sz="4400" b="1" dirty="0" err="1" smtClean="0">
                <a:solidFill>
                  <a:srgbClr val="FF0066"/>
                </a:solidFill>
                <a:latin typeface="Segoe Script" pitchFamily="34" charset="0"/>
              </a:rPr>
              <a:t>ія</a:t>
            </a:r>
            <a:r>
              <a:rPr lang="uk-UA" sz="4400" b="1" dirty="0" smtClean="0">
                <a:solidFill>
                  <a:srgbClr val="FF0066"/>
                </a:solidFill>
                <a:latin typeface="Segoe Script" pitchFamily="34" charset="0"/>
              </a:rPr>
              <a:t> </a:t>
            </a:r>
          </a:p>
          <a:p>
            <a:pPr marL="0" indent="0" algn="ctr">
              <a:buNone/>
            </a:pPr>
            <a:r>
              <a:rPr lang="uk-UA" sz="4400" b="1" dirty="0" smtClean="0">
                <a:solidFill>
                  <a:srgbClr val="FF0066"/>
                </a:solidFill>
                <a:latin typeface="Segoe Script" pitchFamily="34" charset="0"/>
              </a:rPr>
              <a:t>як засіб розвитку дошкільнят</a:t>
            </a:r>
            <a:endParaRPr lang="ru-RU" sz="4400" b="1" dirty="0">
              <a:solidFill>
                <a:srgbClr val="FF0066"/>
              </a:solidFill>
              <a:latin typeface="Segoe Script" pitchFamily="34" charset="0"/>
            </a:endParaRPr>
          </a:p>
        </p:txBody>
      </p:sp>
      <p:pic>
        <p:nvPicPr>
          <p:cNvPr id="1032" name="Picture 8" descr="https://encrypted-tbn0.gstatic.com/images?q=tbn:ANd9GcTqpSozENksdO-CUmY2_EfWmV3Z1LXAlKbnRizB1__vbGsnYOJTPw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2442">
            <a:off x="951452" y="3695485"/>
            <a:ext cx="17526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ibrary.kpnu.edu.ua/wp-content/uploads/2019/05/Maksymenko-D.-S.-Riznokolorove-dytynst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166">
            <a:off x="3242280" y="3989153"/>
            <a:ext cx="1740474" cy="242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resa.ua/media/cache/images/1/image/220x320/602f0fa2c1f0d1ba5e241f914e856ff9/catalog/product/4/8e0d9633c0b3f37ac6cd37c6f4469c09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783">
            <a:off x="5279764" y="3476410"/>
            <a:ext cx="2095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32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9"/>
    </mc:Choice>
    <mc:Fallback xmlns="">
      <p:transition spd="slow" advTm="1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Актуальність досвіду</a:t>
            </a:r>
            <a:endParaRPr lang="ru-RU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81128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buNone/>
            </a:pPr>
            <a:endParaRPr lang="uk-UA" sz="2800" dirty="0" smtClean="0">
              <a:solidFill>
                <a:srgbClr val="002060"/>
              </a:solidFill>
              <a:latin typeface="Bookman Old Style" panose="02050604050505020204" pitchFamily="18" charset="0"/>
              <a:ea typeface="Batang" panose="02030600000101010101" pitchFamily="18" charset="-127"/>
            </a:endParaRPr>
          </a:p>
          <a:p>
            <a:pPr marL="0" lvl="0" indent="0" algn="just">
              <a:buNone/>
            </a:pPr>
            <a:r>
              <a:rPr lang="uk-UA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Актуальність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обраної теми вбачається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в тому, що в даний час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казка помітно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втратила своє призначення. Цьому сприяли сучасні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технології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та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сучасні мультфільми, які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перетворюють казкове дійство з морально-повчального в чисто розважальне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. На нашу думку,  казка і </a:t>
            </a:r>
            <a:r>
              <a:rPr lang="uk-UA" sz="2800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казкотерапія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є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важливими тому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, що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вони </a:t>
            </a:r>
            <a:r>
              <a:rPr lang="uk-UA" sz="2800" b="1" u="sng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надають </a:t>
            </a:r>
            <a:r>
              <a:rPr lang="uk-UA" sz="2800" b="1" u="sng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можливість легкого та природного засвоєння дітьми програмового матеріалу</a:t>
            </a:r>
            <a:r>
              <a:rPr lang="uk-UA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.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</a:t>
            </a:r>
          </a:p>
          <a:p>
            <a:pPr marL="0" lvl="0" indent="0" algn="just">
              <a:buNone/>
            </a:pP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Казка допомагає дітям зрозуміти</a:t>
            </a:r>
          </a:p>
          <a:p>
            <a:pPr marL="0" lvl="0" indent="0" algn="just">
              <a:buNone/>
            </a:pP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 емоційні відносини між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людьми </a:t>
            </a:r>
            <a:endParaRPr lang="uk-UA" sz="2800" dirty="0" smtClean="0">
              <a:solidFill>
                <a:srgbClr val="002060"/>
              </a:solidFill>
              <a:latin typeface="Bookman Old Style" panose="02050604050505020204" pitchFamily="18" charset="0"/>
              <a:ea typeface="Batang" panose="02030600000101010101" pitchFamily="18" charset="-127"/>
            </a:endParaRPr>
          </a:p>
          <a:p>
            <a:pPr marL="0" lvl="0" indent="0" algn="just">
              <a:buNone/>
            </a:pP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та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виховує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в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них 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позитивні </a:t>
            </a:r>
          </a:p>
          <a:p>
            <a:pPr marL="0" lvl="0" indent="0" algn="just">
              <a:buNone/>
            </a:pP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</a:t>
            </a:r>
            <a:r>
              <a:rPr lang="uk-UA" sz="28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	риси </a:t>
            </a:r>
            <a:r>
              <a:rPr lang="uk-UA" sz="2800" dirty="0">
                <a:solidFill>
                  <a:srgbClr val="002060"/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характеру.</a:t>
            </a: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  <a:ea typeface="Batang" panose="02030600000101010101" pitchFamily="18" charset="-127"/>
            </a:endParaRPr>
          </a:p>
          <a:p>
            <a:pPr algn="just"/>
            <a:endParaRPr lang="ru-RU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050" name="Picture 2" descr="https://encrypted-tbn0.gstatic.com/images?q=tbn:ANd9GcTeqjvvozITSFCS2hlEHc9OZZnn3ZelJWv6Iu_wHH8bMwkrZ9iqXQ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97152"/>
            <a:ext cx="1639069" cy="1639069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12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0"/>
    </mc:Choice>
    <mc:Fallback xmlns="">
      <p:transition spd="slow" advTm="2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4248472" cy="5112568"/>
          </a:xfrm>
        </p:spPr>
        <p:txBody>
          <a:bodyPr>
            <a:normAutofit fontScale="90000"/>
          </a:bodyPr>
          <a:lstStyle/>
          <a:p>
            <a:pPr algn="l"/>
            <a:r>
              <a:rPr lang="uk-UA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«Казка, фантазія – це ключик</a:t>
            </a:r>
            <a: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</a:t>
            </a:r>
            <a:b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uk-UA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 допомогою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якого можна відкрити </a:t>
            </a:r>
            <a: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джерела </a:t>
            </a:r>
            <a:r>
              <a:rPr lang="uk-UA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думки і слова…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Без казки, без гри, </a:t>
            </a:r>
            <a: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уяви </a:t>
            </a:r>
            <a:r>
              <a:rPr lang="uk-UA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дитина 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не може жити…»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	</a:t>
            </a:r>
            <a:r>
              <a:rPr lang="uk-UA" sz="2400" i="1" dirty="0" smtClean="0"/>
              <a:t>В.О</a:t>
            </a:r>
            <a:r>
              <a:rPr lang="uk-UA" sz="2400" i="1" dirty="0"/>
              <a:t>. Сухомлинський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407954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0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6"/>
    </mc:Choice>
    <mc:Fallback xmlns="">
      <p:transition spd="slow" advTm="13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Теоретичні засади</a:t>
            </a:r>
            <a:endParaRPr lang="ru-RU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400" b="1" dirty="0" err="1">
                <a:latin typeface="Bookman Old Style" panose="02050604050505020204" pitchFamily="18" charset="0"/>
              </a:rPr>
              <a:t>Казкотерапія</a:t>
            </a:r>
            <a:r>
              <a:rPr lang="uk-UA" sz="2400" dirty="0">
                <a:latin typeface="Bookman Old Style" panose="02050604050505020204" pitchFamily="18" charset="0"/>
              </a:rPr>
              <a:t> </a:t>
            </a:r>
            <a:r>
              <a:rPr lang="uk-UA" sz="2400" dirty="0" err="1">
                <a:latin typeface="Bookman Old Style" panose="02050604050505020204" pitchFamily="18" charset="0"/>
              </a:rPr>
              <a:t>визначаться</a:t>
            </a:r>
            <a:r>
              <a:rPr lang="uk-UA" sz="2400" dirty="0">
                <a:latin typeface="Bookman Old Style" panose="02050604050505020204" pitchFamily="18" charset="0"/>
              </a:rPr>
              <a:t> як процес створення особливої казкової атмосфери, яка робить мрії дитини дійсністю, огортає все навколо передчуттям дива, дозволяє дитині вступити в боротьбу зі своїми страхами й вийти з неї переможцем, а головне – надає малюку почуття впевненості і захищеності. </a:t>
            </a:r>
            <a:endParaRPr lang="uk-UA" sz="2400" dirty="0" smtClean="0">
              <a:latin typeface="Bookman Old Style" panose="02050604050505020204" pitchFamily="18" charset="0"/>
            </a:endParaRPr>
          </a:p>
          <a:p>
            <a:pPr lvl="1" algn="just"/>
            <a:r>
              <a:rPr lang="uk-UA" sz="2000" b="1" dirty="0" smtClean="0">
                <a:latin typeface="Bookman Old Style" panose="02050604050505020204" pitchFamily="18" charset="0"/>
              </a:rPr>
              <a:t>Основний </a:t>
            </a:r>
            <a:r>
              <a:rPr lang="uk-UA" sz="2000" b="1" dirty="0">
                <a:latin typeface="Bookman Old Style" panose="02050604050505020204" pitchFamily="18" charset="0"/>
              </a:rPr>
              <a:t>принцип цього методу</a:t>
            </a:r>
            <a:r>
              <a:rPr lang="uk-UA" sz="2000" dirty="0">
                <a:latin typeface="Bookman Old Style" panose="02050604050505020204" pitchFamily="18" charset="0"/>
              </a:rPr>
              <a:t> – духовний, цілісний розвиток особистості дитини, метод досягнення внутрішньої гармонії. </a:t>
            </a:r>
            <a:endParaRPr lang="ru-RU" sz="2000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20"/>
    </mc:Choice>
    <mc:Fallback xmlns="">
      <p:transition spd="slow" advTm="2132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uk-UA" sz="2800" b="1" dirty="0" err="1" smtClean="0">
                <a:solidFill>
                  <a:srgbClr val="FF0066"/>
                </a:solidFill>
                <a:latin typeface="Segoe Print" panose="02000600000000000000" pitchFamily="2" charset="0"/>
              </a:rPr>
              <a:t>Казкотерапія</a:t>
            </a:r>
            <a:r>
              <a:rPr lang="uk-UA" sz="2800" b="1" dirty="0" smtClean="0">
                <a:solidFill>
                  <a:srgbClr val="FF0066"/>
                </a:solidFill>
                <a:latin typeface="Segoe Print" panose="02000600000000000000" pitchFamily="2" charset="0"/>
              </a:rPr>
              <a:t> будується на використанні</a:t>
            </a:r>
            <a:r>
              <a:rPr lang="uk-UA" sz="2400" dirty="0" smtClean="0">
                <a:solidFill>
                  <a:srgbClr val="FF0066"/>
                </a:solidFill>
                <a:latin typeface="Segoe Print" panose="02000600000000000000" pitchFamily="2" charset="0"/>
              </a:rPr>
              <a:t/>
            </a:r>
            <a:br>
              <a:rPr lang="uk-UA" sz="2400" dirty="0" smtClean="0">
                <a:solidFill>
                  <a:srgbClr val="FF0066"/>
                </a:solidFill>
                <a:latin typeface="Segoe Print" panose="02000600000000000000" pitchFamily="2" charset="0"/>
              </a:rPr>
            </a:br>
            <a:r>
              <a:rPr lang="uk-UA" sz="2400" dirty="0" smtClean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uk-UA" sz="2400" b="1" i="1" dirty="0" smtClean="0">
                <a:latin typeface="Segoe Print" panose="02000600000000000000" pitchFamily="2" charset="0"/>
              </a:rPr>
              <a:t>п'яти видів казок</a:t>
            </a:r>
            <a:r>
              <a:rPr lang="uk-UA" sz="2400" dirty="0" smtClean="0">
                <a:latin typeface="Segoe Print" panose="02000600000000000000" pitchFamily="2" charset="0"/>
              </a:rPr>
              <a:t> </a:t>
            </a:r>
            <a:r>
              <a:rPr lang="uk-UA" sz="2400" dirty="0" smtClean="0">
                <a:solidFill>
                  <a:srgbClr val="FF0066"/>
                </a:solidFill>
                <a:latin typeface="Segoe Print" panose="02000600000000000000" pitchFamily="2" charset="0"/>
              </a:rPr>
              <a:t/>
            </a:r>
            <a:br>
              <a:rPr lang="uk-UA" sz="2400" dirty="0" smtClean="0">
                <a:solidFill>
                  <a:srgbClr val="FF0066"/>
                </a:solidFill>
                <a:latin typeface="Segoe Print" panose="02000600000000000000" pitchFamily="2" charset="0"/>
              </a:rPr>
            </a:br>
            <a:r>
              <a:rPr lang="uk-UA" sz="20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(за Т.Д. Зінкевич-</a:t>
            </a:r>
            <a:r>
              <a:rPr lang="uk-UA" sz="2000" dirty="0" err="1" smtClean="0">
                <a:solidFill>
                  <a:srgbClr val="7030A0"/>
                </a:solidFill>
                <a:latin typeface="Segoe Print" panose="02000600000000000000" pitchFamily="2" charset="0"/>
              </a:rPr>
              <a:t>Євстігнєєвою</a:t>
            </a:r>
            <a:r>
              <a:rPr lang="uk-UA" sz="20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):</a:t>
            </a:r>
            <a:r>
              <a:rPr lang="ru-RU" sz="2400" dirty="0" smtClean="0">
                <a:solidFill>
                  <a:srgbClr val="FF0066"/>
                </a:solidFill>
                <a:latin typeface="Segoe Print" panose="02000600000000000000" pitchFamily="2" charset="0"/>
              </a:rPr>
              <a:t/>
            </a:r>
            <a:br>
              <a:rPr lang="ru-RU" sz="2400" dirty="0" smtClean="0">
                <a:solidFill>
                  <a:srgbClr val="FF0066"/>
                </a:solidFill>
                <a:latin typeface="Segoe Print" panose="02000600000000000000" pitchFamily="2" charset="0"/>
              </a:rPr>
            </a:br>
            <a:endParaRPr lang="ru-RU" sz="2400" b="1" dirty="0">
              <a:solidFill>
                <a:srgbClr val="FF0066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265113" indent="0" algn="just">
              <a:buBlip>
                <a:blip r:embed="rId4"/>
              </a:buBlip>
            </a:pPr>
            <a:r>
              <a:rPr lang="uk-UA" sz="2800" dirty="0" smtClean="0"/>
              <a:t>Художні казки </a:t>
            </a:r>
            <a:r>
              <a:rPr lang="uk-UA" sz="2000" dirty="0" smtClean="0"/>
              <a:t>(</a:t>
            </a:r>
            <a:r>
              <a:rPr lang="uk-UA" sz="1600" dirty="0"/>
              <a:t>створені мудрістю народу, тобто народні казки, а також </a:t>
            </a:r>
            <a:r>
              <a:rPr lang="uk-UA" sz="1600" dirty="0" smtClean="0"/>
              <a:t>авторські</a:t>
            </a:r>
            <a:r>
              <a:rPr lang="uk-UA" sz="1600" dirty="0"/>
              <a:t>)</a:t>
            </a:r>
            <a:endParaRPr lang="ru-RU" sz="1600" dirty="0"/>
          </a:p>
          <a:p>
            <a:pPr marL="633413" lvl="0" indent="0" algn="just">
              <a:buBlip>
                <a:blip r:embed="rId4"/>
              </a:buBlip>
            </a:pPr>
            <a:r>
              <a:rPr lang="uk-UA" sz="2800" dirty="0" smtClean="0"/>
              <a:t>Дидактичні казки </a:t>
            </a:r>
            <a:r>
              <a:rPr lang="uk-UA" sz="1600" dirty="0" smtClean="0"/>
              <a:t>(</a:t>
            </a:r>
            <a:r>
              <a:rPr lang="uk-UA" sz="1600" dirty="0"/>
              <a:t>створюються педагогами для подачі навчального матеріалу</a:t>
            </a:r>
            <a:r>
              <a:rPr lang="uk-UA" sz="1600" dirty="0" smtClean="0"/>
              <a:t> )</a:t>
            </a:r>
            <a:endParaRPr lang="ru-RU" sz="1600" dirty="0"/>
          </a:p>
          <a:p>
            <a:pPr marL="1254125" lvl="0" indent="0" algn="just">
              <a:buBlip>
                <a:blip r:embed="rId4"/>
              </a:buBlip>
            </a:pPr>
            <a:r>
              <a:rPr lang="uk-UA" sz="2800" dirty="0"/>
              <a:t>Психотерапевтичні </a:t>
            </a:r>
            <a:r>
              <a:rPr lang="uk-UA" sz="2800" dirty="0" smtClean="0"/>
              <a:t>казки </a:t>
            </a:r>
            <a:r>
              <a:rPr lang="uk-UA" sz="1600" dirty="0" smtClean="0"/>
              <a:t>(створюються </a:t>
            </a:r>
            <a:r>
              <a:rPr lang="uk-UA" sz="1600" dirty="0"/>
              <a:t>для м'якого впливу на поведінку </a:t>
            </a:r>
            <a:r>
              <a:rPr lang="uk-UA" sz="1600" dirty="0" smtClean="0"/>
              <a:t>дитини)</a:t>
            </a:r>
            <a:endParaRPr lang="ru-RU" sz="1600" dirty="0"/>
          </a:p>
          <a:p>
            <a:pPr marL="1519238" lvl="0" indent="0" algn="just">
              <a:buBlip>
                <a:blip r:embed="rId4"/>
              </a:buBlip>
            </a:pPr>
            <a:r>
              <a:rPr lang="uk-UA" sz="2800" dirty="0"/>
              <a:t>Психокорекційні </a:t>
            </a:r>
            <a:r>
              <a:rPr lang="uk-UA" sz="2800" dirty="0" smtClean="0"/>
              <a:t>казки</a:t>
            </a:r>
            <a:r>
              <a:rPr lang="uk-UA" sz="2800" dirty="0"/>
              <a:t> </a:t>
            </a:r>
            <a:r>
              <a:rPr lang="uk-UA" sz="1600" dirty="0" smtClean="0"/>
              <a:t>(</a:t>
            </a:r>
            <a:r>
              <a:rPr lang="uk-UA" sz="1600" dirty="0"/>
              <a:t>створюються в процесі пошуку сутності подій, що відбуваються й проблемних </a:t>
            </a:r>
            <a:r>
              <a:rPr lang="uk-UA" sz="1600" dirty="0" smtClean="0"/>
              <a:t>ситуацій, </a:t>
            </a:r>
            <a:r>
              <a:rPr lang="uk-UA" sz="1600" dirty="0"/>
              <a:t>можна віднести притчі й історії </a:t>
            </a:r>
            <a:r>
              <a:rPr lang="uk-UA" sz="1600" dirty="0" smtClean="0"/>
              <a:t>Біблії)</a:t>
            </a:r>
            <a:endParaRPr lang="ru-RU" sz="1600" dirty="0"/>
          </a:p>
          <a:p>
            <a:pPr marL="1887538" lvl="0" indent="0" algn="just">
              <a:buBlip>
                <a:blip r:embed="rId4"/>
              </a:buBlip>
            </a:pPr>
            <a:r>
              <a:rPr lang="uk-UA" sz="2800" dirty="0" smtClean="0"/>
              <a:t>Медитативні казки </a:t>
            </a:r>
            <a:r>
              <a:rPr lang="uk-UA" sz="1600" dirty="0" smtClean="0"/>
              <a:t>(</a:t>
            </a:r>
            <a:r>
              <a:rPr lang="uk-UA" sz="1700" dirty="0" smtClean="0"/>
              <a:t>створюються </a:t>
            </a:r>
            <a:r>
              <a:rPr lang="uk-UA" sz="1700" dirty="0"/>
              <a:t>для накопичення позитивного досвіду, зняття емоційної </a:t>
            </a:r>
            <a:r>
              <a:rPr lang="uk-UA" sz="1700" dirty="0" smtClean="0"/>
              <a:t>напруги</a:t>
            </a:r>
            <a:r>
              <a:rPr lang="uk-UA" sz="1700" smtClean="0"/>
              <a:t>, </a:t>
            </a:r>
            <a:r>
              <a:rPr lang="uk-UA" sz="1800" dirty="0"/>
              <a:t>о</a:t>
            </a:r>
            <a:r>
              <a:rPr lang="uk-UA" sz="1800" smtClean="0"/>
              <a:t>собливістю </a:t>
            </a:r>
            <a:r>
              <a:rPr lang="uk-UA" sz="1800" dirty="0" smtClean="0"/>
              <a:t>є </a:t>
            </a:r>
            <a:r>
              <a:rPr lang="uk-UA" sz="1800" dirty="0"/>
              <a:t>відсутність конфліктів і негативних </a:t>
            </a:r>
            <a:r>
              <a:rPr lang="uk-UA" sz="1800" dirty="0" smtClean="0"/>
              <a:t>персонажів</a:t>
            </a:r>
            <a:r>
              <a:rPr lang="uk-UA" sz="1800" dirty="0"/>
              <a:t>)</a:t>
            </a:r>
            <a:endParaRPr lang="ru-RU" sz="1700" dirty="0"/>
          </a:p>
          <a:p>
            <a:pPr>
              <a:buBlip>
                <a:blip r:embed="rId4"/>
              </a:buBlip>
            </a:pPr>
            <a:endParaRPr lang="ru-RU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8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5"/>
    </mc:Choice>
    <mc:Fallback xmlns="">
      <p:transition spd="slow" advTm="4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viber\media\Viber Images\IMG-fe1df3bafdf11278144fbdbf078ee8a6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1" y="3212976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4669776"/>
              </p:ext>
            </p:extLst>
          </p:nvPr>
        </p:nvGraphicFramePr>
        <p:xfrm>
          <a:off x="395536" y="332656"/>
          <a:ext cx="84969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5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2"/>
    </mc:Choice>
    <mc:Fallback xmlns="">
      <p:transition spd="slow" advTm="1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Інсценізація</a:t>
            </a:r>
            <a:endParaRPr lang="ru-RU" sz="3600" b="1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i="1" dirty="0">
                <a:solidFill>
                  <a:srgbClr val="002060"/>
                </a:solidFill>
              </a:rPr>
              <a:t> 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3928" y="1484784"/>
            <a:ext cx="4536504" cy="453650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Інсценізація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навчально-виховному процесі дошкільного закладу включає інсценівку казок, пісень, прозових та поетичних творів. Конкретні вчинки персонажів, короткі діалоги дають змогу залучати до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діїї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дітей.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Заохочуючи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 до ігор за сюжетами літературних творів,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розвиваємо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 пам'ять, мислення,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стимулюємо творчу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уяву,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даруємо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героями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казок та оповідань,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вчимо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доброти, чуйності.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 цього </a:t>
            </a:r>
            <a:r>
              <a:rPr lang="ru-RU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шляхом </a:t>
            </a:r>
            <a:r>
              <a:rPr lang="ru-RU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вказівок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тільки в </a:t>
            </a:r>
            <a:endPara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тісній </a:t>
            </a:r>
            <a:r>
              <a:rPr lang="ru-RU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співдружності </a:t>
            </a:r>
            <a:endParaRPr lang="ru-RU" sz="1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дорослого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дітей.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996444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МАКМАК ОЛЕНА ДМИТРІВНА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3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4"/>
    </mc:Choice>
    <mc:Fallback xmlns="">
      <p:transition spd="slow" advTm="2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2|2.7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2.1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2.9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2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1|2.4|3.8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5|4.1|1.3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1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5|6.5|5.5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1.5|2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601</Words>
  <Application>Microsoft Office PowerPoint</Application>
  <PresentationFormat>Экран (4:3)</PresentationFormat>
  <Paragraphs>118</Paragraphs>
  <Slides>19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Будьмо знайомі</vt:lpstr>
      <vt:lpstr>Методична проблема</vt:lpstr>
      <vt:lpstr>Актуальність досвіду</vt:lpstr>
      <vt:lpstr>«Казка, фантазія – це ключик,  за допомогою якого можна відкрити  джерела думки і слова… Без казки, без гри,  уяви дитина  не може жити…»  В.О. Сухомлинський </vt:lpstr>
      <vt:lpstr>Теоретичні засади</vt:lpstr>
      <vt:lpstr>Казкотерапія будується на використанні  п'яти видів казок  (за Т.Д. Зінкевич-Євстігнєєвою): </vt:lpstr>
      <vt:lpstr>Презентация PowerPoint</vt:lpstr>
      <vt:lpstr>Інсценізація</vt:lpstr>
      <vt:lpstr>Ляльковий театр</vt:lpstr>
      <vt:lpstr> Пальчиковий театр</vt:lpstr>
      <vt:lpstr>Настільний театр</vt:lpstr>
      <vt:lpstr>Процес казкотерапії дозволяє дитині</vt:lpstr>
      <vt:lpstr>Напрямок роботи-особистісно-орієнтований</vt:lpstr>
      <vt:lpstr>Функціональне предметно-розвивальне середовище</vt:lpstr>
      <vt:lpstr>Мої надбання</vt:lpstr>
      <vt:lpstr>Мої надбання</vt:lpstr>
      <vt:lpstr>Плани на майбутнє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Людоед</dc:creator>
  <cp:lastModifiedBy>Людоед</cp:lastModifiedBy>
  <cp:revision>42</cp:revision>
  <dcterms:created xsi:type="dcterms:W3CDTF">2020-02-05T16:49:22Z</dcterms:created>
  <dcterms:modified xsi:type="dcterms:W3CDTF">2020-03-09T17:44:39Z</dcterms:modified>
</cp:coreProperties>
</file>