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5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9D4900-47F5-4DE7-80EB-1DFBFC4FE872}" type="doc">
      <dgm:prSet loTypeId="urn:microsoft.com/office/officeart/2005/8/layout/venn1" loCatId="relationship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49A750-83AC-415F-9A3E-49B62A0FC0C0}">
      <dgm:prSet/>
      <dgm:spPr/>
      <dgm:t>
        <a:bodyPr/>
        <a:lstStyle/>
        <a:p>
          <a:pPr rtl="0"/>
          <a:r>
            <a:rPr lang="uk-UA" b="1" dirty="0" smtClean="0">
              <a:latin typeface="Times New Roman" pitchFamily="18" charset="0"/>
              <a:cs typeface="Times New Roman" pitchFamily="18" charset="0"/>
            </a:rPr>
            <a:t>Надання учням основних базових понять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B311BBD4-5B57-45FA-AD11-77D75F2232D4}" type="parTrans" cxnId="{44F512B7-24C2-4C14-A218-993C280BD172}">
      <dgm:prSet/>
      <dgm:spPr/>
      <dgm:t>
        <a:bodyPr/>
        <a:lstStyle/>
        <a:p>
          <a:endParaRPr lang="ru-RU"/>
        </a:p>
      </dgm:t>
    </dgm:pt>
    <dgm:pt modelId="{69AF58B9-E09D-40DE-9ADA-6B377BD94E99}" type="sibTrans" cxnId="{44F512B7-24C2-4C14-A218-993C280BD172}">
      <dgm:prSet/>
      <dgm:spPr/>
      <dgm:t>
        <a:bodyPr/>
        <a:lstStyle/>
        <a:p>
          <a:endParaRPr lang="ru-RU"/>
        </a:p>
      </dgm:t>
    </dgm:pt>
    <dgm:pt modelId="{2704EDA3-6435-4AC7-9D2F-FB102634459F}">
      <dgm:prSet/>
      <dgm:spPr/>
      <dgm:t>
        <a:bodyPr/>
        <a:lstStyle/>
        <a:p>
          <a:pPr rtl="0"/>
          <a:r>
            <a:rPr lang="uk-UA" b="1" dirty="0" smtClean="0">
              <a:latin typeface="Times New Roman" pitchFamily="18" charset="0"/>
              <a:cs typeface="Times New Roman" pitchFamily="18" charset="0"/>
            </a:rPr>
            <a:t>Розширення читацького досвіду учнів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F1FF6EF9-AFA9-4054-8A0C-C0CE69F8913C}" type="parTrans" cxnId="{27FD7D0C-4659-466E-97EB-8319A6488B2C}">
      <dgm:prSet/>
      <dgm:spPr/>
      <dgm:t>
        <a:bodyPr/>
        <a:lstStyle/>
        <a:p>
          <a:endParaRPr lang="ru-RU"/>
        </a:p>
      </dgm:t>
    </dgm:pt>
    <dgm:pt modelId="{620F8F86-86A0-4EDE-947B-3F1A1AB4F051}" type="sibTrans" cxnId="{27FD7D0C-4659-466E-97EB-8319A6488B2C}">
      <dgm:prSet/>
      <dgm:spPr/>
      <dgm:t>
        <a:bodyPr/>
        <a:lstStyle/>
        <a:p>
          <a:endParaRPr lang="ru-RU"/>
        </a:p>
      </dgm:t>
    </dgm:pt>
    <dgm:pt modelId="{71C7EE8D-D898-4B59-9679-E82CDB78E731}">
      <dgm:prSet/>
      <dgm:spPr/>
      <dgm:t>
        <a:bodyPr/>
        <a:lstStyle/>
        <a:p>
          <a:pPr rtl="0"/>
          <a:r>
            <a:rPr lang="uk-UA" b="1" dirty="0" smtClean="0">
              <a:latin typeface="Times New Roman" pitchFamily="18" charset="0"/>
              <a:cs typeface="Times New Roman" pitchFamily="18" charset="0"/>
            </a:rPr>
            <a:t>Розвиток почуттів, мислення, мовлення учнів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A2247F08-74EA-4E26-90F9-745EA94EB714}" type="parTrans" cxnId="{BC40EEED-28A8-4041-B08B-D2292A2ECEEA}">
      <dgm:prSet/>
      <dgm:spPr/>
      <dgm:t>
        <a:bodyPr/>
        <a:lstStyle/>
        <a:p>
          <a:endParaRPr lang="ru-RU"/>
        </a:p>
      </dgm:t>
    </dgm:pt>
    <dgm:pt modelId="{32CAFB56-10B0-42AB-BA37-35C3BDD941A6}" type="sibTrans" cxnId="{BC40EEED-28A8-4041-B08B-D2292A2ECEEA}">
      <dgm:prSet/>
      <dgm:spPr/>
      <dgm:t>
        <a:bodyPr/>
        <a:lstStyle/>
        <a:p>
          <a:endParaRPr lang="ru-RU"/>
        </a:p>
      </dgm:t>
    </dgm:pt>
    <dgm:pt modelId="{173AE959-D20A-41A9-BDEB-8DF171D9D135}">
      <dgm:prSet/>
      <dgm:spPr/>
      <dgm:t>
        <a:bodyPr/>
        <a:lstStyle/>
        <a:p>
          <a:pPr rtl="0"/>
          <a:r>
            <a:rPr lang="uk-UA" b="1" dirty="0" smtClean="0">
              <a:latin typeface="Times New Roman" pitchFamily="18" charset="0"/>
              <a:cs typeface="Times New Roman" pitchFamily="18" charset="0"/>
            </a:rPr>
            <a:t>Забезпечення зворотного зв'язку в процесі навчання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CE57F5C0-9372-4D61-8DA6-26461F3356E8}" type="parTrans" cxnId="{5B9166D6-F051-433F-9371-C580A85CCD27}">
      <dgm:prSet/>
      <dgm:spPr/>
      <dgm:t>
        <a:bodyPr/>
        <a:lstStyle/>
        <a:p>
          <a:endParaRPr lang="ru-RU"/>
        </a:p>
      </dgm:t>
    </dgm:pt>
    <dgm:pt modelId="{89E5D6BE-1F20-4CBA-8C0D-8D7870572E6B}" type="sibTrans" cxnId="{5B9166D6-F051-433F-9371-C580A85CCD27}">
      <dgm:prSet/>
      <dgm:spPr/>
      <dgm:t>
        <a:bodyPr/>
        <a:lstStyle/>
        <a:p>
          <a:endParaRPr lang="ru-RU"/>
        </a:p>
      </dgm:t>
    </dgm:pt>
    <dgm:pt modelId="{2D45F11B-ABA8-452E-9628-A8BBBC815305}">
      <dgm:prSet/>
      <dgm:spPr/>
      <dgm:t>
        <a:bodyPr/>
        <a:lstStyle/>
        <a:p>
          <a:pPr rtl="0"/>
          <a:r>
            <a:rPr lang="uk-UA" b="1" dirty="0" smtClean="0">
              <a:latin typeface="Times New Roman" pitchFamily="18" charset="0"/>
              <a:cs typeface="Times New Roman" pitchFamily="18" charset="0"/>
            </a:rPr>
            <a:t>Підвищення якості навчального процесу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2484A9C8-F456-4CF3-A89E-54E495AFA5E7}" type="parTrans" cxnId="{CFC65163-BB91-4D70-B55A-4503A7926566}">
      <dgm:prSet/>
      <dgm:spPr/>
      <dgm:t>
        <a:bodyPr/>
        <a:lstStyle/>
        <a:p>
          <a:endParaRPr lang="ru-RU"/>
        </a:p>
      </dgm:t>
    </dgm:pt>
    <dgm:pt modelId="{578145B2-C7F3-44FE-AC11-396D5B240A53}" type="sibTrans" cxnId="{CFC65163-BB91-4D70-B55A-4503A7926566}">
      <dgm:prSet/>
      <dgm:spPr/>
      <dgm:t>
        <a:bodyPr/>
        <a:lstStyle/>
        <a:p>
          <a:endParaRPr lang="ru-RU"/>
        </a:p>
      </dgm:t>
    </dgm:pt>
    <dgm:pt modelId="{7A2D84E5-8BC5-4087-A1FB-89B6401FF35E}">
      <dgm:prSet/>
      <dgm:spPr/>
      <dgm:t>
        <a:bodyPr/>
        <a:lstStyle/>
        <a:p>
          <a:pPr rtl="0"/>
          <a:r>
            <a:rPr lang="uk-UA" b="1" dirty="0" smtClean="0">
              <a:latin typeface="Times New Roman" pitchFamily="18" charset="0"/>
              <a:cs typeface="Times New Roman" pitchFamily="18" charset="0"/>
            </a:rPr>
            <a:t>Забезпечення індивідуалізації навчання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8D60C9E6-416F-4B70-ABB9-690FD1EBCE1D}" type="parTrans" cxnId="{E6B010D5-C677-4D86-87FC-1AB1DA9B3269}">
      <dgm:prSet/>
      <dgm:spPr/>
      <dgm:t>
        <a:bodyPr/>
        <a:lstStyle/>
        <a:p>
          <a:endParaRPr lang="ru-RU"/>
        </a:p>
      </dgm:t>
    </dgm:pt>
    <dgm:pt modelId="{C478F0DD-3D52-44AF-8F97-BE6A96123EF1}" type="sibTrans" cxnId="{E6B010D5-C677-4D86-87FC-1AB1DA9B3269}">
      <dgm:prSet/>
      <dgm:spPr/>
      <dgm:t>
        <a:bodyPr/>
        <a:lstStyle/>
        <a:p>
          <a:endParaRPr lang="ru-RU"/>
        </a:p>
      </dgm:t>
    </dgm:pt>
    <dgm:pt modelId="{67C1506E-08EF-4EBE-99AF-334F5DD957FC}">
      <dgm:prSet/>
      <dgm:spPr/>
      <dgm:t>
        <a:bodyPr/>
        <a:lstStyle/>
        <a:p>
          <a:pPr rtl="0"/>
          <a:r>
            <a:rPr lang="uk-UA" b="1" dirty="0" smtClean="0">
              <a:latin typeface="Times New Roman" pitchFamily="18" charset="0"/>
              <a:cs typeface="Times New Roman" pitchFamily="18" charset="0"/>
            </a:rPr>
            <a:t>Пошук інформації з різноманітних джерел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090B5573-CE67-43E0-A59A-E0D0E2E87BE7}" type="parTrans" cxnId="{711CB4EE-3DFC-4F0A-9264-5FFE1294BCEF}">
      <dgm:prSet/>
      <dgm:spPr/>
      <dgm:t>
        <a:bodyPr/>
        <a:lstStyle/>
        <a:p>
          <a:endParaRPr lang="ru-RU"/>
        </a:p>
      </dgm:t>
    </dgm:pt>
    <dgm:pt modelId="{85CA74DB-3170-407A-BB7F-ED1E1EB2D9FC}" type="sibTrans" cxnId="{711CB4EE-3DFC-4F0A-9264-5FFE1294BCEF}">
      <dgm:prSet/>
      <dgm:spPr/>
      <dgm:t>
        <a:bodyPr/>
        <a:lstStyle/>
        <a:p>
          <a:endParaRPr lang="ru-RU"/>
        </a:p>
      </dgm:t>
    </dgm:pt>
    <dgm:pt modelId="{9E6AC80D-877B-4872-8D72-09F2A440ADE0}">
      <dgm:prSet/>
      <dgm:spPr/>
      <dgm:t>
        <a:bodyPr/>
        <a:lstStyle/>
        <a:p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1244A2F7-9F60-4628-9957-87FC6F1D0967}" type="parTrans" cxnId="{EAA3CC87-2945-4DE9-BCA3-AC27A2E7EEB0}">
      <dgm:prSet/>
      <dgm:spPr/>
      <dgm:t>
        <a:bodyPr/>
        <a:lstStyle/>
        <a:p>
          <a:endParaRPr lang="ru-RU"/>
        </a:p>
      </dgm:t>
    </dgm:pt>
    <dgm:pt modelId="{44274DC3-2FCF-42F2-A199-CA3BAA29B21C}" type="sibTrans" cxnId="{EAA3CC87-2945-4DE9-BCA3-AC27A2E7EEB0}">
      <dgm:prSet/>
      <dgm:spPr/>
      <dgm:t>
        <a:bodyPr/>
        <a:lstStyle/>
        <a:p>
          <a:endParaRPr lang="ru-RU"/>
        </a:p>
      </dgm:t>
    </dgm:pt>
    <dgm:pt modelId="{53FBDCDD-DCC1-4E3F-8829-828E26843393}">
      <dgm:prSet/>
      <dgm:spPr/>
      <dgm:t>
        <a:bodyPr/>
        <a:lstStyle/>
        <a:p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60DC34A4-3EF3-4997-832C-3A6F5AB37184}" type="parTrans" cxnId="{7A92BEB5-D215-4BF1-8238-270496257F5C}">
      <dgm:prSet/>
      <dgm:spPr/>
      <dgm:t>
        <a:bodyPr/>
        <a:lstStyle/>
        <a:p>
          <a:endParaRPr lang="ru-RU"/>
        </a:p>
      </dgm:t>
    </dgm:pt>
    <dgm:pt modelId="{4BA64412-D9E4-4C38-B613-0D966B9D80F0}" type="sibTrans" cxnId="{7A92BEB5-D215-4BF1-8238-270496257F5C}">
      <dgm:prSet/>
      <dgm:spPr/>
      <dgm:t>
        <a:bodyPr/>
        <a:lstStyle/>
        <a:p>
          <a:endParaRPr lang="ru-RU"/>
        </a:p>
      </dgm:t>
    </dgm:pt>
    <dgm:pt modelId="{C5BE640A-C3F9-4A50-BBF0-3065E3E31F8F}">
      <dgm:prSet/>
      <dgm:spPr/>
      <dgm:t>
        <a:bodyPr/>
        <a:lstStyle/>
        <a:p>
          <a:endParaRPr lang="en-US" dirty="0">
            <a:latin typeface="Times New Roman" pitchFamily="18" charset="0"/>
            <a:cs typeface="Times New Roman" pitchFamily="18" charset="0"/>
          </a:endParaRPr>
        </a:p>
      </dgm:t>
    </dgm:pt>
    <dgm:pt modelId="{B6A76EEF-92B5-45F1-87DC-DE0A60C76337}" type="parTrans" cxnId="{F6FF94E4-1B21-40FF-BF3C-168824B95013}">
      <dgm:prSet/>
      <dgm:spPr/>
      <dgm:t>
        <a:bodyPr/>
        <a:lstStyle/>
        <a:p>
          <a:endParaRPr lang="ru-RU"/>
        </a:p>
      </dgm:t>
    </dgm:pt>
    <dgm:pt modelId="{940C49CD-75DF-40C8-999D-5BE9CBB29215}" type="sibTrans" cxnId="{F6FF94E4-1B21-40FF-BF3C-168824B95013}">
      <dgm:prSet/>
      <dgm:spPr/>
      <dgm:t>
        <a:bodyPr/>
        <a:lstStyle/>
        <a:p>
          <a:endParaRPr lang="ru-RU"/>
        </a:p>
      </dgm:t>
    </dgm:pt>
    <dgm:pt modelId="{45E43CC1-B54B-4BBA-8A9E-8A5FF99BC424}">
      <dgm:prSet/>
      <dgm:spPr/>
      <dgm:t>
        <a:bodyPr/>
        <a:lstStyle/>
        <a:p>
          <a:endParaRPr lang="en-US" dirty="0"/>
        </a:p>
      </dgm:t>
    </dgm:pt>
    <dgm:pt modelId="{F321E7B1-5A2E-4C66-93F5-7BE01838D000}" type="parTrans" cxnId="{06D606EE-9B1A-4645-81BB-85D0500BC7F6}">
      <dgm:prSet/>
      <dgm:spPr/>
      <dgm:t>
        <a:bodyPr/>
        <a:lstStyle/>
        <a:p>
          <a:endParaRPr lang="ru-RU"/>
        </a:p>
      </dgm:t>
    </dgm:pt>
    <dgm:pt modelId="{C4772CCA-656D-4F30-B0E6-37FFC6B5BD21}" type="sibTrans" cxnId="{06D606EE-9B1A-4645-81BB-85D0500BC7F6}">
      <dgm:prSet/>
      <dgm:spPr/>
      <dgm:t>
        <a:bodyPr/>
        <a:lstStyle/>
        <a:p>
          <a:endParaRPr lang="ru-RU"/>
        </a:p>
      </dgm:t>
    </dgm:pt>
    <dgm:pt modelId="{BFB87F79-B9E8-4598-AD78-66A3B7B3971A}" type="pres">
      <dgm:prSet presAssocID="{FA9D4900-47F5-4DE7-80EB-1DFBFC4FE87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432EF6E-05CE-4620-BFE3-02E6691ECCB0}" type="pres">
      <dgm:prSet presAssocID="{9249A750-83AC-415F-9A3E-49B62A0FC0C0}" presName="circ1" presStyleLbl="vennNode1" presStyleIdx="0" presStyleCnt="7"/>
      <dgm:spPr/>
      <dgm:t>
        <a:bodyPr/>
        <a:lstStyle/>
        <a:p>
          <a:endParaRPr lang="uk-UA"/>
        </a:p>
      </dgm:t>
    </dgm:pt>
    <dgm:pt modelId="{1CC10549-38FC-4A0E-B4D4-134CF56B43F8}" type="pres">
      <dgm:prSet presAssocID="{9249A750-83AC-415F-9A3E-49B62A0FC0C0}" presName="circ1Tx" presStyleLbl="revTx" presStyleIdx="0" presStyleCnt="0" custScaleY="119718" custLinFactNeighborX="12648" custLinFactNeighborY="220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14AB3C-40EB-4C84-BC06-9229EE80583B}" type="pres">
      <dgm:prSet presAssocID="{2704EDA3-6435-4AC7-9D2F-FB102634459F}" presName="circ2" presStyleLbl="vennNode1" presStyleIdx="1" presStyleCnt="7"/>
      <dgm:spPr/>
      <dgm:t>
        <a:bodyPr/>
        <a:lstStyle/>
        <a:p>
          <a:endParaRPr lang="uk-UA"/>
        </a:p>
      </dgm:t>
    </dgm:pt>
    <dgm:pt modelId="{1B95AABE-FDD4-449F-AA30-A1B8537B3A6E}" type="pres">
      <dgm:prSet presAssocID="{2704EDA3-6435-4AC7-9D2F-FB102634459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9500B-A023-434F-9D7D-D68774F78F53}" type="pres">
      <dgm:prSet presAssocID="{71C7EE8D-D898-4B59-9679-E82CDB78E731}" presName="circ3" presStyleLbl="vennNode1" presStyleIdx="2" presStyleCnt="7"/>
      <dgm:spPr/>
      <dgm:t>
        <a:bodyPr/>
        <a:lstStyle/>
        <a:p>
          <a:endParaRPr lang="uk-UA"/>
        </a:p>
      </dgm:t>
    </dgm:pt>
    <dgm:pt modelId="{40F84286-BDA7-4003-BADB-56F533735850}" type="pres">
      <dgm:prSet presAssocID="{71C7EE8D-D898-4B59-9679-E82CDB78E73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DD283F-0AFF-427E-A428-4CB84D0678CA}" type="pres">
      <dgm:prSet presAssocID="{173AE959-D20A-41A9-BDEB-8DF171D9D135}" presName="circ4" presStyleLbl="vennNode1" presStyleIdx="3" presStyleCnt="7"/>
      <dgm:spPr/>
      <dgm:t>
        <a:bodyPr/>
        <a:lstStyle/>
        <a:p>
          <a:endParaRPr lang="uk-UA"/>
        </a:p>
      </dgm:t>
    </dgm:pt>
    <dgm:pt modelId="{73269FE2-C337-4CC0-A44D-64C9D942D48C}" type="pres">
      <dgm:prSet presAssocID="{173AE959-D20A-41A9-BDEB-8DF171D9D135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F384CB-EBE2-426C-B5B5-75A8AB9CC229}" type="pres">
      <dgm:prSet presAssocID="{2D45F11B-ABA8-452E-9628-A8BBBC815305}" presName="circ5" presStyleLbl="vennNode1" presStyleIdx="4" presStyleCnt="7"/>
      <dgm:spPr/>
      <dgm:t>
        <a:bodyPr/>
        <a:lstStyle/>
        <a:p>
          <a:endParaRPr lang="uk-UA"/>
        </a:p>
      </dgm:t>
    </dgm:pt>
    <dgm:pt modelId="{97D0C444-C1B4-4302-A48C-5153166904FC}" type="pres">
      <dgm:prSet presAssocID="{2D45F11B-ABA8-452E-9628-A8BBBC815305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D754CD-3791-482C-A67D-AAD4478D6E21}" type="pres">
      <dgm:prSet presAssocID="{7A2D84E5-8BC5-4087-A1FB-89B6401FF35E}" presName="circ6" presStyleLbl="vennNode1" presStyleIdx="5" presStyleCnt="7"/>
      <dgm:spPr/>
      <dgm:t>
        <a:bodyPr/>
        <a:lstStyle/>
        <a:p>
          <a:endParaRPr lang="uk-UA"/>
        </a:p>
      </dgm:t>
    </dgm:pt>
    <dgm:pt modelId="{F9B5EB29-D5D3-4249-8D28-357CAEB2CDB8}" type="pres">
      <dgm:prSet presAssocID="{7A2D84E5-8BC5-4087-A1FB-89B6401FF35E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56892C-8DC9-4283-88AE-8355825BC7A9}" type="pres">
      <dgm:prSet presAssocID="{67C1506E-08EF-4EBE-99AF-334F5DD957FC}" presName="circ7" presStyleLbl="vennNode1" presStyleIdx="6" presStyleCnt="7"/>
      <dgm:spPr>
        <a:prstGeom prst="flowChartConnector">
          <a:avLst/>
        </a:prstGeom>
      </dgm:spPr>
      <dgm:t>
        <a:bodyPr/>
        <a:lstStyle/>
        <a:p>
          <a:endParaRPr lang="en-US"/>
        </a:p>
      </dgm:t>
    </dgm:pt>
    <dgm:pt modelId="{25DE3865-7BDC-4A1E-9AEB-70C96AB87B4B}" type="pres">
      <dgm:prSet presAssocID="{67C1506E-08EF-4EBE-99AF-334F5DD957FC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F32EAA6-9E4F-4A30-9A65-D98924EE65F3}" type="presOf" srcId="{7A2D84E5-8BC5-4087-A1FB-89B6401FF35E}" destId="{F9B5EB29-D5D3-4249-8D28-357CAEB2CDB8}" srcOrd="0" destOrd="0" presId="urn:microsoft.com/office/officeart/2005/8/layout/venn1"/>
    <dgm:cxn modelId="{9BF78937-7C75-41C1-8E1F-25BBC57F3E11}" type="presOf" srcId="{2D45F11B-ABA8-452E-9628-A8BBBC815305}" destId="{97D0C444-C1B4-4302-A48C-5153166904FC}" srcOrd="0" destOrd="0" presId="urn:microsoft.com/office/officeart/2005/8/layout/venn1"/>
    <dgm:cxn modelId="{06D606EE-9B1A-4645-81BB-85D0500BC7F6}" srcId="{FA9D4900-47F5-4DE7-80EB-1DFBFC4FE872}" destId="{45E43CC1-B54B-4BBA-8A9E-8A5FF99BC424}" srcOrd="10" destOrd="0" parTransId="{F321E7B1-5A2E-4C66-93F5-7BE01838D000}" sibTransId="{C4772CCA-656D-4F30-B0E6-37FFC6B5BD21}"/>
    <dgm:cxn modelId="{ADB61DCA-7ACF-4177-9DF4-EC0D0D262BDC}" type="presOf" srcId="{67C1506E-08EF-4EBE-99AF-334F5DD957FC}" destId="{25DE3865-7BDC-4A1E-9AEB-70C96AB87B4B}" srcOrd="0" destOrd="0" presId="urn:microsoft.com/office/officeart/2005/8/layout/venn1"/>
    <dgm:cxn modelId="{6959FD5C-0CB0-4A7F-AB16-8A161F5FF393}" type="presOf" srcId="{FA9D4900-47F5-4DE7-80EB-1DFBFC4FE872}" destId="{BFB87F79-B9E8-4598-AD78-66A3B7B3971A}" srcOrd="0" destOrd="0" presId="urn:microsoft.com/office/officeart/2005/8/layout/venn1"/>
    <dgm:cxn modelId="{1104F135-9849-4751-8904-AAB6604D6A56}" type="presOf" srcId="{2704EDA3-6435-4AC7-9D2F-FB102634459F}" destId="{1B95AABE-FDD4-449F-AA30-A1B8537B3A6E}" srcOrd="0" destOrd="0" presId="urn:microsoft.com/office/officeart/2005/8/layout/venn1"/>
    <dgm:cxn modelId="{7A92BEB5-D215-4BF1-8238-270496257F5C}" srcId="{FA9D4900-47F5-4DE7-80EB-1DFBFC4FE872}" destId="{53FBDCDD-DCC1-4E3F-8829-828E26843393}" srcOrd="8" destOrd="0" parTransId="{60DC34A4-3EF3-4997-832C-3A6F5AB37184}" sibTransId="{4BA64412-D9E4-4C38-B613-0D966B9D80F0}"/>
    <dgm:cxn modelId="{EAA3CC87-2945-4DE9-BCA3-AC27A2E7EEB0}" srcId="{FA9D4900-47F5-4DE7-80EB-1DFBFC4FE872}" destId="{9E6AC80D-877B-4872-8D72-09F2A440ADE0}" srcOrd="7" destOrd="0" parTransId="{1244A2F7-9F60-4628-9957-87FC6F1D0967}" sibTransId="{44274DC3-2FCF-42F2-A199-CA3BAA29B21C}"/>
    <dgm:cxn modelId="{8C4822E3-F888-4DC0-BD7C-E8DE2418C18F}" type="presOf" srcId="{9249A750-83AC-415F-9A3E-49B62A0FC0C0}" destId="{1CC10549-38FC-4A0E-B4D4-134CF56B43F8}" srcOrd="0" destOrd="0" presId="urn:microsoft.com/office/officeart/2005/8/layout/venn1"/>
    <dgm:cxn modelId="{F6FF94E4-1B21-40FF-BF3C-168824B95013}" srcId="{FA9D4900-47F5-4DE7-80EB-1DFBFC4FE872}" destId="{C5BE640A-C3F9-4A50-BBF0-3065E3E31F8F}" srcOrd="9" destOrd="0" parTransId="{B6A76EEF-92B5-45F1-87DC-DE0A60C76337}" sibTransId="{940C49CD-75DF-40C8-999D-5BE9CBB29215}"/>
    <dgm:cxn modelId="{BC40EEED-28A8-4041-B08B-D2292A2ECEEA}" srcId="{FA9D4900-47F5-4DE7-80EB-1DFBFC4FE872}" destId="{71C7EE8D-D898-4B59-9679-E82CDB78E731}" srcOrd="2" destOrd="0" parTransId="{A2247F08-74EA-4E26-90F9-745EA94EB714}" sibTransId="{32CAFB56-10B0-42AB-BA37-35C3BDD941A6}"/>
    <dgm:cxn modelId="{CFC65163-BB91-4D70-B55A-4503A7926566}" srcId="{FA9D4900-47F5-4DE7-80EB-1DFBFC4FE872}" destId="{2D45F11B-ABA8-452E-9628-A8BBBC815305}" srcOrd="4" destOrd="0" parTransId="{2484A9C8-F456-4CF3-A89E-54E495AFA5E7}" sibTransId="{578145B2-C7F3-44FE-AC11-396D5B240A53}"/>
    <dgm:cxn modelId="{C2D344DC-D78A-402B-85A5-0CA62FACC809}" type="presOf" srcId="{71C7EE8D-D898-4B59-9679-E82CDB78E731}" destId="{40F84286-BDA7-4003-BADB-56F533735850}" srcOrd="0" destOrd="0" presId="urn:microsoft.com/office/officeart/2005/8/layout/venn1"/>
    <dgm:cxn modelId="{44F512B7-24C2-4C14-A218-993C280BD172}" srcId="{FA9D4900-47F5-4DE7-80EB-1DFBFC4FE872}" destId="{9249A750-83AC-415F-9A3E-49B62A0FC0C0}" srcOrd="0" destOrd="0" parTransId="{B311BBD4-5B57-45FA-AD11-77D75F2232D4}" sibTransId="{69AF58B9-E09D-40DE-9ADA-6B377BD94E99}"/>
    <dgm:cxn modelId="{711CB4EE-3DFC-4F0A-9264-5FFE1294BCEF}" srcId="{FA9D4900-47F5-4DE7-80EB-1DFBFC4FE872}" destId="{67C1506E-08EF-4EBE-99AF-334F5DD957FC}" srcOrd="6" destOrd="0" parTransId="{090B5573-CE67-43E0-A59A-E0D0E2E87BE7}" sibTransId="{85CA74DB-3170-407A-BB7F-ED1E1EB2D9FC}"/>
    <dgm:cxn modelId="{27FD7D0C-4659-466E-97EB-8319A6488B2C}" srcId="{FA9D4900-47F5-4DE7-80EB-1DFBFC4FE872}" destId="{2704EDA3-6435-4AC7-9D2F-FB102634459F}" srcOrd="1" destOrd="0" parTransId="{F1FF6EF9-AFA9-4054-8A0C-C0CE69F8913C}" sibTransId="{620F8F86-86A0-4EDE-947B-3F1A1AB4F051}"/>
    <dgm:cxn modelId="{EAEFFB4B-8F74-4CE4-B2A9-D3E812FEE91C}" type="presOf" srcId="{173AE959-D20A-41A9-BDEB-8DF171D9D135}" destId="{73269FE2-C337-4CC0-A44D-64C9D942D48C}" srcOrd="0" destOrd="0" presId="urn:microsoft.com/office/officeart/2005/8/layout/venn1"/>
    <dgm:cxn modelId="{5B9166D6-F051-433F-9371-C580A85CCD27}" srcId="{FA9D4900-47F5-4DE7-80EB-1DFBFC4FE872}" destId="{173AE959-D20A-41A9-BDEB-8DF171D9D135}" srcOrd="3" destOrd="0" parTransId="{CE57F5C0-9372-4D61-8DA6-26461F3356E8}" sibTransId="{89E5D6BE-1F20-4CBA-8C0D-8D7870572E6B}"/>
    <dgm:cxn modelId="{E6B010D5-C677-4D86-87FC-1AB1DA9B3269}" srcId="{FA9D4900-47F5-4DE7-80EB-1DFBFC4FE872}" destId="{7A2D84E5-8BC5-4087-A1FB-89B6401FF35E}" srcOrd="5" destOrd="0" parTransId="{8D60C9E6-416F-4B70-ABB9-690FD1EBCE1D}" sibTransId="{C478F0DD-3D52-44AF-8F97-BE6A96123EF1}"/>
    <dgm:cxn modelId="{94AF3C6E-7B9F-41B9-AC21-21291D495189}" type="presParOf" srcId="{BFB87F79-B9E8-4598-AD78-66A3B7B3971A}" destId="{D432EF6E-05CE-4620-BFE3-02E6691ECCB0}" srcOrd="0" destOrd="0" presId="urn:microsoft.com/office/officeart/2005/8/layout/venn1"/>
    <dgm:cxn modelId="{92E210CD-58E1-46BC-AFDA-955BCD65DC29}" type="presParOf" srcId="{BFB87F79-B9E8-4598-AD78-66A3B7B3971A}" destId="{1CC10549-38FC-4A0E-B4D4-134CF56B43F8}" srcOrd="1" destOrd="0" presId="urn:microsoft.com/office/officeart/2005/8/layout/venn1"/>
    <dgm:cxn modelId="{4D97398C-8944-4346-8B01-9CF21614A37F}" type="presParOf" srcId="{BFB87F79-B9E8-4598-AD78-66A3B7B3971A}" destId="{C414AB3C-40EB-4C84-BC06-9229EE80583B}" srcOrd="2" destOrd="0" presId="urn:microsoft.com/office/officeart/2005/8/layout/venn1"/>
    <dgm:cxn modelId="{79BD2674-D657-47AD-B623-B27E3D2FEF4E}" type="presParOf" srcId="{BFB87F79-B9E8-4598-AD78-66A3B7B3971A}" destId="{1B95AABE-FDD4-449F-AA30-A1B8537B3A6E}" srcOrd="3" destOrd="0" presId="urn:microsoft.com/office/officeart/2005/8/layout/venn1"/>
    <dgm:cxn modelId="{0EADF55D-6CFD-4AA3-B67B-75FD7C017E2C}" type="presParOf" srcId="{BFB87F79-B9E8-4598-AD78-66A3B7B3971A}" destId="{44A9500B-A023-434F-9D7D-D68774F78F53}" srcOrd="4" destOrd="0" presId="urn:microsoft.com/office/officeart/2005/8/layout/venn1"/>
    <dgm:cxn modelId="{ADD78E3D-6AD3-4E16-8817-93106156705D}" type="presParOf" srcId="{BFB87F79-B9E8-4598-AD78-66A3B7B3971A}" destId="{40F84286-BDA7-4003-BADB-56F533735850}" srcOrd="5" destOrd="0" presId="urn:microsoft.com/office/officeart/2005/8/layout/venn1"/>
    <dgm:cxn modelId="{6D081DBD-34E5-4A1F-92F0-BFE129730C23}" type="presParOf" srcId="{BFB87F79-B9E8-4598-AD78-66A3B7B3971A}" destId="{86DD283F-0AFF-427E-A428-4CB84D0678CA}" srcOrd="6" destOrd="0" presId="urn:microsoft.com/office/officeart/2005/8/layout/venn1"/>
    <dgm:cxn modelId="{31F9E086-5B4B-42F2-8670-6F94321EF7B6}" type="presParOf" srcId="{BFB87F79-B9E8-4598-AD78-66A3B7B3971A}" destId="{73269FE2-C337-4CC0-A44D-64C9D942D48C}" srcOrd="7" destOrd="0" presId="urn:microsoft.com/office/officeart/2005/8/layout/venn1"/>
    <dgm:cxn modelId="{83048A59-090E-4619-BE68-55D5D03D8E5B}" type="presParOf" srcId="{BFB87F79-B9E8-4598-AD78-66A3B7B3971A}" destId="{33F384CB-EBE2-426C-B5B5-75A8AB9CC229}" srcOrd="8" destOrd="0" presId="urn:microsoft.com/office/officeart/2005/8/layout/venn1"/>
    <dgm:cxn modelId="{FAEF9D51-84A7-467A-9872-ECF11E2C76FD}" type="presParOf" srcId="{BFB87F79-B9E8-4598-AD78-66A3B7B3971A}" destId="{97D0C444-C1B4-4302-A48C-5153166904FC}" srcOrd="9" destOrd="0" presId="urn:microsoft.com/office/officeart/2005/8/layout/venn1"/>
    <dgm:cxn modelId="{C685507D-F506-4219-8CFD-1BD3469D62FF}" type="presParOf" srcId="{BFB87F79-B9E8-4598-AD78-66A3B7B3971A}" destId="{29D754CD-3791-482C-A67D-AAD4478D6E21}" srcOrd="10" destOrd="0" presId="urn:microsoft.com/office/officeart/2005/8/layout/venn1"/>
    <dgm:cxn modelId="{A07ABE59-DF5D-4E2B-A573-65AA0131B9B5}" type="presParOf" srcId="{BFB87F79-B9E8-4598-AD78-66A3B7B3971A}" destId="{F9B5EB29-D5D3-4249-8D28-357CAEB2CDB8}" srcOrd="11" destOrd="0" presId="urn:microsoft.com/office/officeart/2005/8/layout/venn1"/>
    <dgm:cxn modelId="{FE6867FC-0D93-4144-9E09-44E6351574E0}" type="presParOf" srcId="{BFB87F79-B9E8-4598-AD78-66A3B7B3971A}" destId="{D556892C-8DC9-4283-88AE-8355825BC7A9}" srcOrd="12" destOrd="0" presId="urn:microsoft.com/office/officeart/2005/8/layout/venn1"/>
    <dgm:cxn modelId="{194133D5-DAD7-41D6-AAE0-628555CA16C0}" type="presParOf" srcId="{BFB87F79-B9E8-4598-AD78-66A3B7B3971A}" destId="{25DE3865-7BDC-4A1E-9AEB-70C96AB87B4B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5FF9C4-12FB-4AB4-B499-8077256D5656}" type="doc">
      <dgm:prSet loTypeId="urn:microsoft.com/office/officeart/2005/8/layout/cycle2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uk-UA"/>
        </a:p>
      </dgm:t>
    </dgm:pt>
    <dgm:pt modelId="{F87AA877-AE63-4ED0-916F-8AF155154C7F}">
      <dgm:prSet custT="1"/>
      <dgm:spPr>
        <a:xfrm>
          <a:off x="1402630" y="-9967"/>
          <a:ext cx="3164657" cy="1251935"/>
        </a:xfrm>
        <a:prstGeom prst="ellipse">
          <a:avLst/>
        </a:prstGeom>
        <a:solidFill>
          <a:srgbClr val="F3A447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C00000"/>
          </a:solidFill>
          <a:prstDash val="solid"/>
        </a:ln>
        <a:effectLst/>
      </dgm:spPr>
      <dgm:t>
        <a:bodyPr/>
        <a:lstStyle/>
        <a:p>
          <a:pPr rtl="0"/>
          <a:r>
            <a:rPr lang="uk-UA" sz="1600" b="1" dirty="0" smtClean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Піклування про учнів та їх знання</a:t>
          </a:r>
          <a:r>
            <a:rPr lang="uk-UA" sz="1600" b="1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. </a:t>
          </a:r>
          <a:endParaRPr lang="uk-UA" sz="160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02E8C618-2414-4D98-9A4B-887A9D8ADFED}" type="parTrans" cxnId="{5C52BDFA-3FB9-4FCE-9840-E1088B605135}">
      <dgm:prSet/>
      <dgm:spPr/>
      <dgm:t>
        <a:bodyPr/>
        <a:lstStyle/>
        <a:p>
          <a:endParaRPr lang="uk-UA"/>
        </a:p>
      </dgm:t>
    </dgm:pt>
    <dgm:pt modelId="{C75189DE-38C6-4AA0-9EB6-2B81F404E712}" type="sibTrans" cxnId="{5C52BDFA-3FB9-4FCE-9840-E1088B605135}">
      <dgm:prSet/>
      <dgm:spPr>
        <a:xfrm rot="2005268">
          <a:off x="3820580" y="969113"/>
          <a:ext cx="83565" cy="451786"/>
        </a:xfrm>
        <a:prstGeom prst="rightArrow">
          <a:avLst>
            <a:gd name="adj1" fmla="val 60000"/>
            <a:gd name="adj2" fmla="val 50000"/>
          </a:avLst>
        </a:prstGeom>
        <a:solidFill>
          <a:srgbClr val="F3A447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uk-UA">
            <a:solidFill>
              <a:sysClr val="window" lastClr="FFFFFF"/>
            </a:solidFill>
            <a:latin typeface="Times New Roman"/>
            <a:ea typeface="+mn-ea"/>
            <a:cs typeface="+mn-cs"/>
          </a:endParaRPr>
        </a:p>
      </dgm:t>
    </dgm:pt>
    <dgm:pt modelId="{75914DFB-3BE9-4C93-98F3-5E934FDE1596}">
      <dgm:prSet custT="1"/>
      <dgm:spPr>
        <a:xfrm>
          <a:off x="3178015" y="1143006"/>
          <a:ext cx="3172702" cy="1294477"/>
        </a:xfrm>
        <a:prstGeom prst="ellipse">
          <a:avLst/>
        </a:prstGeom>
        <a:solidFill>
          <a:srgbClr val="FDF59C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C00000"/>
          </a:solidFill>
          <a:prstDash val="solid"/>
        </a:ln>
        <a:effectLst/>
      </dgm:spPr>
      <dgm:t>
        <a:bodyPr/>
        <a:lstStyle/>
        <a:p>
          <a:pPr rtl="0"/>
          <a:r>
            <a:rPr lang="uk-UA" sz="1600" b="1" dirty="0" smtClean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Знання предмету і  його пропаганда</a:t>
          </a:r>
          <a:r>
            <a:rPr lang="uk-UA" sz="1600" b="1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.</a:t>
          </a:r>
          <a:endParaRPr lang="uk-UA" sz="160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E2B77BAB-6540-462D-A54D-AA788B025E6B}" type="parTrans" cxnId="{EBE16337-2C56-4E9C-8C6F-5EB2EDA481BE}">
      <dgm:prSet/>
      <dgm:spPr/>
      <dgm:t>
        <a:bodyPr/>
        <a:lstStyle/>
        <a:p>
          <a:endParaRPr lang="uk-UA"/>
        </a:p>
      </dgm:t>
    </dgm:pt>
    <dgm:pt modelId="{86499C4E-0DF5-4757-B37D-6C41B61E9629}" type="sibTrans" cxnId="{EBE16337-2C56-4E9C-8C6F-5EB2EDA481BE}">
      <dgm:prSet/>
      <dgm:spPr>
        <a:xfrm rot="4504217">
          <a:off x="4915128" y="2277405"/>
          <a:ext cx="78727" cy="451786"/>
        </a:xfrm>
        <a:prstGeom prst="rightArrow">
          <a:avLst>
            <a:gd name="adj1" fmla="val 60000"/>
            <a:gd name="adj2" fmla="val 50000"/>
          </a:avLst>
        </a:prstGeom>
        <a:solidFill>
          <a:srgbClr val="FDF59C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uk-UA">
            <a:solidFill>
              <a:sysClr val="window" lastClr="FFFFFF"/>
            </a:solidFill>
            <a:latin typeface="Times New Roman"/>
            <a:ea typeface="+mn-ea"/>
            <a:cs typeface="+mn-cs"/>
          </a:endParaRPr>
        </a:p>
      </dgm:t>
    </dgm:pt>
    <dgm:pt modelId="{D57071D8-BE15-466F-980E-03483B46201A}">
      <dgm:prSet custT="1"/>
      <dgm:spPr>
        <a:xfrm>
          <a:off x="3643334" y="2571771"/>
          <a:ext cx="3037247" cy="1419237"/>
        </a:xfrm>
        <a:prstGeom prst="ellipse">
          <a:avLst/>
        </a:prstGeom>
        <a:solidFill>
          <a:srgbClr val="D092A7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C00000"/>
          </a:solidFill>
          <a:prstDash val="solid"/>
        </a:ln>
        <a:effectLst/>
      </dgm:spPr>
      <dgm:t>
        <a:bodyPr/>
        <a:lstStyle/>
        <a:p>
          <a:pPr rtl="0"/>
          <a:r>
            <a:rPr lang="uk-UA" sz="1600" b="1" dirty="0" smtClean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Відповідальність за управління процесом навчання.</a:t>
          </a:r>
          <a:endParaRPr lang="uk-UA" sz="1600" dirty="0">
            <a:solidFill>
              <a:srgbClr val="C00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D8ADE3A8-44CB-4B97-A136-AD37B06BB8B5}" type="parTrans" cxnId="{6C2D6059-BE52-47DB-9095-9F7E01850DBA}">
      <dgm:prSet/>
      <dgm:spPr/>
      <dgm:t>
        <a:bodyPr/>
        <a:lstStyle/>
        <a:p>
          <a:endParaRPr lang="uk-UA"/>
        </a:p>
      </dgm:t>
    </dgm:pt>
    <dgm:pt modelId="{7606E4BE-2AEB-4156-B88B-51251DD87378}" type="sibTrans" cxnId="{6C2D6059-BE52-47DB-9095-9F7E01850DBA}">
      <dgm:prSet/>
      <dgm:spPr>
        <a:xfrm rot="6694303">
          <a:off x="4755116" y="3886542"/>
          <a:ext cx="156563" cy="451786"/>
        </a:xfrm>
        <a:prstGeom prst="rightArrow">
          <a:avLst>
            <a:gd name="adj1" fmla="val 60000"/>
            <a:gd name="adj2" fmla="val 50000"/>
          </a:avLst>
        </a:prstGeom>
        <a:solidFill>
          <a:srgbClr val="D092A7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uk-UA">
            <a:solidFill>
              <a:sysClr val="window" lastClr="FFFFFF"/>
            </a:solidFill>
            <a:latin typeface="Times New Roman"/>
            <a:ea typeface="+mn-ea"/>
            <a:cs typeface="+mn-cs"/>
          </a:endParaRPr>
        </a:p>
      </dgm:t>
    </dgm:pt>
    <dgm:pt modelId="{6FB18874-A6DD-43F6-9113-D37A4C877CB5}">
      <dgm:prSet custT="1"/>
      <dgm:spPr>
        <a:xfrm>
          <a:off x="3090000" y="4234758"/>
          <a:ext cx="2767915" cy="1573661"/>
        </a:xfrm>
        <a:prstGeom prst="ellipse">
          <a:avLst/>
        </a:prstGeom>
        <a:solidFill>
          <a:srgbClr val="9C85C0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C00000"/>
          </a:solidFill>
          <a:prstDash val="solid"/>
        </a:ln>
        <a:effectLst/>
      </dgm:spPr>
      <dgm:t>
        <a:bodyPr/>
        <a:lstStyle/>
        <a:p>
          <a:pPr rtl="0"/>
          <a:r>
            <a:rPr lang="uk-UA" sz="1600" b="1" dirty="0" smtClean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Осмислення діяльності і аналіз наслідків. </a:t>
          </a:r>
          <a:endParaRPr lang="uk-UA" sz="1600" dirty="0">
            <a:solidFill>
              <a:srgbClr val="C00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6896B6AE-1364-457B-AE77-B945DA82B515}" type="parTrans" cxnId="{E8358C62-20BA-47B0-82EB-8ED7DCD3E00A}">
      <dgm:prSet/>
      <dgm:spPr/>
      <dgm:t>
        <a:bodyPr/>
        <a:lstStyle/>
        <a:p>
          <a:endParaRPr lang="uk-UA"/>
        </a:p>
      </dgm:t>
    </dgm:pt>
    <dgm:pt modelId="{FFBF7749-8270-47D9-9F6A-740DAC06F465}" type="sibTrans" cxnId="{E8358C62-20BA-47B0-82EB-8ED7DCD3E00A}">
      <dgm:prSet/>
      <dgm:spPr>
        <a:xfrm rot="10800000">
          <a:off x="2876588" y="4795696"/>
          <a:ext cx="150811" cy="451786"/>
        </a:xfrm>
        <a:prstGeom prst="rightArrow">
          <a:avLst>
            <a:gd name="adj1" fmla="val 60000"/>
            <a:gd name="adj2" fmla="val 50000"/>
          </a:avLst>
        </a:prstGeom>
        <a:solidFill>
          <a:srgbClr val="9C85C0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uk-UA">
            <a:solidFill>
              <a:sysClr val="window" lastClr="FFFFFF"/>
            </a:solidFill>
            <a:latin typeface="Times New Roman"/>
            <a:ea typeface="+mn-ea"/>
            <a:cs typeface="+mn-cs"/>
          </a:endParaRPr>
        </a:p>
      </dgm:t>
    </dgm:pt>
    <dgm:pt modelId="{13E59180-BD94-425B-A660-DC893EA2E870}">
      <dgm:prSet custT="1"/>
      <dgm:spPr>
        <a:xfrm>
          <a:off x="0" y="4203427"/>
          <a:ext cx="2805450" cy="1636322"/>
        </a:xfrm>
        <a:prstGeom prst="ellipse">
          <a:avLst/>
        </a:prstGeom>
        <a:solidFill>
          <a:srgbClr val="809EC2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C00000"/>
          </a:solidFill>
          <a:prstDash val="solid"/>
        </a:ln>
        <a:effectLst/>
      </dgm:spPr>
      <dgm:t>
        <a:bodyPr/>
        <a:lstStyle/>
        <a:p>
          <a:pPr rtl="0"/>
          <a:r>
            <a:rPr lang="uk-UA" sz="1600" b="1" dirty="0" smtClean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Співпраця з колегами та батьками учнів</a:t>
          </a:r>
          <a:r>
            <a:rPr lang="uk-UA" sz="1600" b="1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.</a:t>
          </a:r>
          <a:endParaRPr lang="uk-UA" sz="160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9A227E62-7C25-40AE-A4FA-C6FD3652D590}" type="parTrans" cxnId="{F24B4F71-731B-4249-905E-497D65B8F500}">
      <dgm:prSet/>
      <dgm:spPr/>
      <dgm:t>
        <a:bodyPr/>
        <a:lstStyle/>
        <a:p>
          <a:endParaRPr lang="uk-UA"/>
        </a:p>
      </dgm:t>
    </dgm:pt>
    <dgm:pt modelId="{64F46582-BFAB-4830-84E4-3D2232757A78}" type="sibTrans" cxnId="{F24B4F71-731B-4249-905E-497D65B8F500}">
      <dgm:prSet/>
      <dgm:spPr>
        <a:xfrm rot="14882105">
          <a:off x="967118" y="3884007"/>
          <a:ext cx="135820" cy="451786"/>
        </a:xfrm>
        <a:prstGeom prst="rightArrow">
          <a:avLst>
            <a:gd name="adj1" fmla="val 60000"/>
            <a:gd name="adj2" fmla="val 50000"/>
          </a:avLst>
        </a:prstGeom>
        <a:solidFill>
          <a:srgbClr val="809EC2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uk-UA">
            <a:solidFill>
              <a:sysClr val="window" lastClr="FFFFFF"/>
            </a:solidFill>
            <a:latin typeface="Times New Roman"/>
            <a:ea typeface="+mn-ea"/>
            <a:cs typeface="+mn-cs"/>
          </a:endParaRPr>
        </a:p>
      </dgm:t>
    </dgm:pt>
    <dgm:pt modelId="{64CABD55-68FB-4035-B6FC-054E70FC3080}">
      <dgm:prSet custT="1"/>
      <dgm:spPr>
        <a:xfrm>
          <a:off x="-403321" y="1071568"/>
          <a:ext cx="3087646" cy="1201951"/>
        </a:xfrm>
        <a:prstGeom prst="ellipse">
          <a:avLst/>
        </a:prstGeom>
        <a:solidFill>
          <a:srgbClr val="FDF59C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C00000"/>
          </a:solidFill>
          <a:prstDash val="solid"/>
        </a:ln>
        <a:effectLst/>
      </dgm:spPr>
      <dgm:t>
        <a:bodyPr/>
        <a:lstStyle/>
        <a:p>
          <a:r>
            <a:rPr lang="uk-UA" sz="1600" b="1" dirty="0" smtClean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Вирішити завдання морального виховання учнів</a:t>
          </a:r>
          <a:endParaRPr lang="en-US" sz="1600" b="1" dirty="0">
            <a:solidFill>
              <a:srgbClr val="C00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28887590-676D-49A8-886B-FCC5C648138B}" type="parTrans" cxnId="{119D5B6C-1A06-407B-B4CE-9BB94C85DB3B}">
      <dgm:prSet/>
      <dgm:spPr/>
      <dgm:t>
        <a:bodyPr/>
        <a:lstStyle/>
        <a:p>
          <a:endParaRPr lang="uk-UA"/>
        </a:p>
      </dgm:t>
    </dgm:pt>
    <dgm:pt modelId="{63A25E6E-A129-4608-B640-B779BBB0117D}" type="sibTrans" cxnId="{119D5B6C-1A06-407B-B4CE-9BB94C85DB3B}">
      <dgm:prSet/>
      <dgm:spPr>
        <a:xfrm rot="19811701">
          <a:off x="2022166" y="928052"/>
          <a:ext cx="47354" cy="451786"/>
        </a:xfrm>
        <a:prstGeom prst="rightArrow">
          <a:avLst>
            <a:gd name="adj1" fmla="val 60000"/>
            <a:gd name="adj2" fmla="val 50000"/>
          </a:avLst>
        </a:prstGeom>
        <a:solidFill>
          <a:srgbClr val="FDF59C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uk-UA">
            <a:solidFill>
              <a:sysClr val="window" lastClr="FFFFFF"/>
            </a:solidFill>
            <a:latin typeface="Times New Roman"/>
            <a:ea typeface="+mn-ea"/>
            <a:cs typeface="+mn-cs"/>
          </a:endParaRPr>
        </a:p>
      </dgm:t>
    </dgm:pt>
    <dgm:pt modelId="{68D3D1C9-8F9A-480B-8DE5-94F406F4E8AF}">
      <dgm:prSet custT="1"/>
      <dgm:spPr>
        <a:xfrm>
          <a:off x="-872585" y="2523139"/>
          <a:ext cx="3131151" cy="1477387"/>
        </a:xfrm>
        <a:prstGeom prst="ellipse">
          <a:avLst/>
        </a:prstGeom>
        <a:solidFill>
          <a:srgbClr val="F3A447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C00000"/>
          </a:solidFill>
          <a:prstDash val="solid"/>
        </a:ln>
        <a:effectLst/>
      </dgm:spPr>
      <dgm:t>
        <a:bodyPr/>
        <a:lstStyle/>
        <a:p>
          <a:r>
            <a:rPr lang="uk-UA" sz="1600" b="1" dirty="0" smtClean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Піднести рівень культури,навчити інтонаційно-образному сприйманню світу</a:t>
          </a:r>
          <a:endParaRPr lang="en-US" sz="1600" b="1" dirty="0">
            <a:solidFill>
              <a:srgbClr val="C00000"/>
            </a:solidFill>
            <a:latin typeface="Times New Roman" pitchFamily="18" charset="0"/>
            <a:ea typeface="+mn-ea"/>
            <a:cs typeface="Times New Roman" pitchFamily="18" charset="0"/>
          </a:endParaRPr>
        </a:p>
      </dgm:t>
    </dgm:pt>
    <dgm:pt modelId="{12DEF332-88EA-4736-8293-816246124083}" type="parTrans" cxnId="{A7A798D9-A5F5-4E5E-9AB8-26044454A85F}">
      <dgm:prSet/>
      <dgm:spPr/>
      <dgm:t>
        <a:bodyPr/>
        <a:lstStyle/>
        <a:p>
          <a:endParaRPr lang="uk-UA"/>
        </a:p>
      </dgm:t>
    </dgm:pt>
    <dgm:pt modelId="{A2A5C8DC-61CF-44EE-A87A-E9487FD0677B}" type="sibTrans" cxnId="{A7A798D9-A5F5-4E5E-9AB8-26044454A85F}">
      <dgm:prSet/>
      <dgm:spPr>
        <a:xfrm rot="17143566">
          <a:off x="863158" y="2177759"/>
          <a:ext cx="142956" cy="451786"/>
        </a:xfrm>
        <a:prstGeom prst="rightArrow">
          <a:avLst>
            <a:gd name="adj1" fmla="val 60000"/>
            <a:gd name="adj2" fmla="val 50000"/>
          </a:avLst>
        </a:prstGeom>
        <a:solidFill>
          <a:srgbClr val="F3A447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uk-UA">
            <a:solidFill>
              <a:sysClr val="window" lastClr="FFFFFF"/>
            </a:solidFill>
            <a:latin typeface="Times New Roman"/>
            <a:ea typeface="+mn-ea"/>
            <a:cs typeface="+mn-cs"/>
          </a:endParaRPr>
        </a:p>
      </dgm:t>
    </dgm:pt>
    <dgm:pt modelId="{5C3EBEC9-A5CA-4C32-87F9-A86856B760AB}" type="pres">
      <dgm:prSet presAssocID="{305FF9C4-12FB-4AB4-B499-8077256D565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69E4D2D-8156-4469-8614-FF4C83E3E82B}" type="pres">
      <dgm:prSet presAssocID="{F87AA877-AE63-4ED0-916F-8AF155154C7F}" presName="node" presStyleLbl="node1" presStyleIdx="0" presStyleCnt="7" custScaleX="236411" custScaleY="93524" custRadScaleRad="118993" custRadScaleInc="26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8EBB10-C0A6-4705-88BF-B8812C774A55}" type="pres">
      <dgm:prSet presAssocID="{C75189DE-38C6-4AA0-9EB6-2B81F404E712}" presName="sibTrans" presStyleLbl="sibTrans2D1" presStyleIdx="0" presStyleCnt="7"/>
      <dgm:spPr/>
      <dgm:t>
        <a:bodyPr/>
        <a:lstStyle/>
        <a:p>
          <a:endParaRPr lang="ru-RU"/>
        </a:p>
      </dgm:t>
    </dgm:pt>
    <dgm:pt modelId="{2A7563A4-B39E-45F0-82FA-2417FFE72A63}" type="pres">
      <dgm:prSet presAssocID="{C75189DE-38C6-4AA0-9EB6-2B81F404E712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0BBC655C-7079-4D33-B2B8-8DA32FB467DD}" type="pres">
      <dgm:prSet presAssocID="{75914DFB-3BE9-4C93-98F3-5E934FDE1596}" presName="node" presStyleLbl="node1" presStyleIdx="1" presStyleCnt="7" custScaleX="237012" custScaleY="96702" custRadScaleRad="133510" custRadScaleInc="476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E54852-ECA1-4A37-9DA4-5D25575DE46F}" type="pres">
      <dgm:prSet presAssocID="{86499C4E-0DF5-4757-B37D-6C41B61E9629}" presName="sibTrans" presStyleLbl="sibTrans2D1" presStyleIdx="1" presStyleCnt="7"/>
      <dgm:spPr/>
      <dgm:t>
        <a:bodyPr/>
        <a:lstStyle/>
        <a:p>
          <a:endParaRPr lang="ru-RU"/>
        </a:p>
      </dgm:t>
    </dgm:pt>
    <dgm:pt modelId="{211E2ABE-B2E9-4FD3-ACBD-6675E7C3E3DA}" type="pres">
      <dgm:prSet presAssocID="{86499C4E-0DF5-4757-B37D-6C41B61E9629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EEB689E6-32E3-4679-82BA-159258D90A69}" type="pres">
      <dgm:prSet presAssocID="{D57071D8-BE15-466F-980E-03483B46201A}" presName="node" presStyleLbl="node1" presStyleIdx="2" presStyleCnt="7" custScaleX="226893" custScaleY="106022" custRadScaleRad="152240" custRadScaleInc="-268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A35967-4BE6-49F0-B6A8-EFC1FF1F3237}" type="pres">
      <dgm:prSet presAssocID="{7606E4BE-2AEB-4156-B88B-51251DD87378}" presName="sibTrans" presStyleLbl="sibTrans2D1" presStyleIdx="2" presStyleCnt="7"/>
      <dgm:spPr/>
      <dgm:t>
        <a:bodyPr/>
        <a:lstStyle/>
        <a:p>
          <a:endParaRPr lang="ru-RU"/>
        </a:p>
      </dgm:t>
    </dgm:pt>
    <dgm:pt modelId="{F3B5FB4B-4C50-4B0C-9EE7-9456ED21FA51}" type="pres">
      <dgm:prSet presAssocID="{7606E4BE-2AEB-4156-B88B-51251DD87378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559BEA66-02D9-47FD-91E2-3EC503C79785}" type="pres">
      <dgm:prSet presAssocID="{6FB18874-A6DD-43F6-9113-D37A4C877CB5}" presName="node" presStyleLbl="node1" presStyleIdx="3" presStyleCnt="7" custScaleX="206773" custScaleY="117558" custRadScaleRad="127467" custRadScaleInc="-637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7F22B2-5F05-4FC9-AF57-814EF8195C69}" type="pres">
      <dgm:prSet presAssocID="{FFBF7749-8270-47D9-9F6A-740DAC06F465}" presName="sibTrans" presStyleLbl="sibTrans2D1" presStyleIdx="3" presStyleCnt="7"/>
      <dgm:spPr/>
      <dgm:t>
        <a:bodyPr/>
        <a:lstStyle/>
        <a:p>
          <a:endParaRPr lang="ru-RU"/>
        </a:p>
      </dgm:t>
    </dgm:pt>
    <dgm:pt modelId="{1D3F9E67-AD83-4FE1-AAAA-CE240675D3F0}" type="pres">
      <dgm:prSet presAssocID="{FFBF7749-8270-47D9-9F6A-740DAC06F465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EB4C993E-25D7-4B89-908C-A9736CC760F5}" type="pres">
      <dgm:prSet presAssocID="{13E59180-BD94-425B-A660-DC893EA2E870}" presName="node" presStyleLbl="node1" presStyleIdx="4" presStyleCnt="7" custScaleX="209577" custScaleY="122239" custRadScaleRad="140413" custRadScaleInc="824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F869D0-E83D-4A21-91E9-BB0B08BDE146}" type="pres">
      <dgm:prSet presAssocID="{64F46582-BFAB-4830-84E4-3D2232757A78}" presName="sibTrans" presStyleLbl="sibTrans2D1" presStyleIdx="4" presStyleCnt="7"/>
      <dgm:spPr/>
      <dgm:t>
        <a:bodyPr/>
        <a:lstStyle/>
        <a:p>
          <a:endParaRPr lang="ru-RU"/>
        </a:p>
      </dgm:t>
    </dgm:pt>
    <dgm:pt modelId="{03D052C0-5495-4E11-925F-EAEB16A0640E}" type="pres">
      <dgm:prSet presAssocID="{64F46582-BFAB-4830-84E4-3D2232757A78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D9FD6C99-0E36-4E51-B55B-3F2735349389}" type="pres">
      <dgm:prSet presAssocID="{68D3D1C9-8F9A-480B-8DE5-94F406F4E8AF}" presName="node" presStyleLbl="node1" presStyleIdx="5" presStyleCnt="7" custScaleX="233908" custScaleY="110366" custRadScaleRad="160108" custRadScaleInc="3841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3745F6C-ACD2-4F82-BE15-FD938A90D338}" type="pres">
      <dgm:prSet presAssocID="{A2A5C8DC-61CF-44EE-A87A-E9487FD0677B}" presName="sibTrans" presStyleLbl="sibTrans2D1" presStyleIdx="5" presStyleCnt="7"/>
      <dgm:spPr/>
      <dgm:t>
        <a:bodyPr/>
        <a:lstStyle/>
        <a:p>
          <a:endParaRPr lang="ru-RU"/>
        </a:p>
      </dgm:t>
    </dgm:pt>
    <dgm:pt modelId="{7821819E-4C07-40C7-9954-AEDF931D8901}" type="pres">
      <dgm:prSet presAssocID="{A2A5C8DC-61CF-44EE-A87A-E9487FD0677B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E109EDF3-FCD0-4F29-AA1D-E84FB2233689}" type="pres">
      <dgm:prSet presAssocID="{64CABD55-68FB-4035-B6FC-054E70FC3080}" presName="node" presStyleLbl="node1" presStyleIdx="6" presStyleCnt="7" custScaleX="230658" custScaleY="89790" custRadScaleRad="134703" custRadScaleInc="-465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30B140-6B73-4005-901D-CC89A4880907}" type="pres">
      <dgm:prSet presAssocID="{63A25E6E-A129-4608-B640-B779BBB0117D}" presName="sibTrans" presStyleLbl="sibTrans2D1" presStyleIdx="6" presStyleCnt="7"/>
      <dgm:spPr/>
      <dgm:t>
        <a:bodyPr/>
        <a:lstStyle/>
        <a:p>
          <a:endParaRPr lang="ru-RU"/>
        </a:p>
      </dgm:t>
    </dgm:pt>
    <dgm:pt modelId="{73076807-94DF-4E75-9450-0C958F3F9C59}" type="pres">
      <dgm:prSet presAssocID="{63A25E6E-A129-4608-B640-B779BBB0117D}" presName="connectorText" presStyleLbl="sibTrans2D1" presStyleIdx="6" presStyleCnt="7"/>
      <dgm:spPr/>
      <dgm:t>
        <a:bodyPr/>
        <a:lstStyle/>
        <a:p>
          <a:endParaRPr lang="ru-RU"/>
        </a:p>
      </dgm:t>
    </dgm:pt>
  </dgm:ptLst>
  <dgm:cxnLst>
    <dgm:cxn modelId="{417F49A8-0363-4160-9BC0-FF8BCCF0EA07}" type="presOf" srcId="{C75189DE-38C6-4AA0-9EB6-2B81F404E712}" destId="{2A7563A4-B39E-45F0-82FA-2417FFE72A63}" srcOrd="1" destOrd="0" presId="urn:microsoft.com/office/officeart/2005/8/layout/cycle2"/>
    <dgm:cxn modelId="{119D5B6C-1A06-407B-B4CE-9BB94C85DB3B}" srcId="{305FF9C4-12FB-4AB4-B499-8077256D5656}" destId="{64CABD55-68FB-4035-B6FC-054E70FC3080}" srcOrd="6" destOrd="0" parTransId="{28887590-676D-49A8-886B-FCC5C648138B}" sibTransId="{63A25E6E-A129-4608-B640-B779BBB0117D}"/>
    <dgm:cxn modelId="{50AC1775-08D0-44A8-A590-5DE39FC397D2}" type="presOf" srcId="{305FF9C4-12FB-4AB4-B499-8077256D5656}" destId="{5C3EBEC9-A5CA-4C32-87F9-A86856B760AB}" srcOrd="0" destOrd="0" presId="urn:microsoft.com/office/officeart/2005/8/layout/cycle2"/>
    <dgm:cxn modelId="{EBE16337-2C56-4E9C-8C6F-5EB2EDA481BE}" srcId="{305FF9C4-12FB-4AB4-B499-8077256D5656}" destId="{75914DFB-3BE9-4C93-98F3-5E934FDE1596}" srcOrd="1" destOrd="0" parTransId="{E2B77BAB-6540-462D-A54D-AA788B025E6B}" sibTransId="{86499C4E-0DF5-4757-B37D-6C41B61E9629}"/>
    <dgm:cxn modelId="{45317543-D19A-49BB-BBA9-892C028F1BDB}" type="presOf" srcId="{FFBF7749-8270-47D9-9F6A-740DAC06F465}" destId="{287F22B2-5F05-4FC9-AF57-814EF8195C69}" srcOrd="0" destOrd="0" presId="urn:microsoft.com/office/officeart/2005/8/layout/cycle2"/>
    <dgm:cxn modelId="{F24B4F71-731B-4249-905E-497D65B8F500}" srcId="{305FF9C4-12FB-4AB4-B499-8077256D5656}" destId="{13E59180-BD94-425B-A660-DC893EA2E870}" srcOrd="4" destOrd="0" parTransId="{9A227E62-7C25-40AE-A4FA-C6FD3652D590}" sibTransId="{64F46582-BFAB-4830-84E4-3D2232757A78}"/>
    <dgm:cxn modelId="{F628F826-39CB-4D95-881E-57CFC75F9D03}" type="presOf" srcId="{C75189DE-38C6-4AA0-9EB6-2B81F404E712}" destId="{738EBB10-C0A6-4705-88BF-B8812C774A55}" srcOrd="0" destOrd="0" presId="urn:microsoft.com/office/officeart/2005/8/layout/cycle2"/>
    <dgm:cxn modelId="{D3867643-6003-4150-867B-57354164B6D5}" type="presOf" srcId="{63A25E6E-A129-4608-B640-B779BBB0117D}" destId="{73076807-94DF-4E75-9450-0C958F3F9C59}" srcOrd="1" destOrd="0" presId="urn:microsoft.com/office/officeart/2005/8/layout/cycle2"/>
    <dgm:cxn modelId="{098A79D4-D620-442E-A3D2-2869EE1AE5E3}" type="presOf" srcId="{A2A5C8DC-61CF-44EE-A87A-E9487FD0677B}" destId="{7821819E-4C07-40C7-9954-AEDF931D8901}" srcOrd="1" destOrd="0" presId="urn:microsoft.com/office/officeart/2005/8/layout/cycle2"/>
    <dgm:cxn modelId="{DB91DB81-AD69-48BB-9BCF-D85A366391CD}" type="presOf" srcId="{7606E4BE-2AEB-4156-B88B-51251DD87378}" destId="{F3B5FB4B-4C50-4B0C-9EE7-9456ED21FA51}" srcOrd="1" destOrd="0" presId="urn:microsoft.com/office/officeart/2005/8/layout/cycle2"/>
    <dgm:cxn modelId="{456227F0-06A9-4CF0-B284-DDD63495FC17}" type="presOf" srcId="{6FB18874-A6DD-43F6-9113-D37A4C877CB5}" destId="{559BEA66-02D9-47FD-91E2-3EC503C79785}" srcOrd="0" destOrd="0" presId="urn:microsoft.com/office/officeart/2005/8/layout/cycle2"/>
    <dgm:cxn modelId="{94E030DB-19ED-40EF-8F8A-07A2AD5C1A26}" type="presOf" srcId="{64CABD55-68FB-4035-B6FC-054E70FC3080}" destId="{E109EDF3-FCD0-4F29-AA1D-E84FB2233689}" srcOrd="0" destOrd="0" presId="urn:microsoft.com/office/officeart/2005/8/layout/cycle2"/>
    <dgm:cxn modelId="{6C2D6059-BE52-47DB-9095-9F7E01850DBA}" srcId="{305FF9C4-12FB-4AB4-B499-8077256D5656}" destId="{D57071D8-BE15-466F-980E-03483B46201A}" srcOrd="2" destOrd="0" parTransId="{D8ADE3A8-44CB-4B97-A136-AD37B06BB8B5}" sibTransId="{7606E4BE-2AEB-4156-B88B-51251DD87378}"/>
    <dgm:cxn modelId="{669F7DC5-2897-4D12-8C2E-C6F998566903}" type="presOf" srcId="{7606E4BE-2AEB-4156-B88B-51251DD87378}" destId="{16A35967-4BE6-49F0-B6A8-EFC1FF1F3237}" srcOrd="0" destOrd="0" presId="urn:microsoft.com/office/officeart/2005/8/layout/cycle2"/>
    <dgm:cxn modelId="{459C2171-A263-4A8D-85A8-24077258BAAF}" type="presOf" srcId="{68D3D1C9-8F9A-480B-8DE5-94F406F4E8AF}" destId="{D9FD6C99-0E36-4E51-B55B-3F2735349389}" srcOrd="0" destOrd="0" presId="urn:microsoft.com/office/officeart/2005/8/layout/cycle2"/>
    <dgm:cxn modelId="{ED631007-CBF8-46A6-99EF-0E70469ADA5C}" type="presOf" srcId="{63A25E6E-A129-4608-B640-B779BBB0117D}" destId="{D030B140-6B73-4005-901D-CC89A4880907}" srcOrd="0" destOrd="0" presId="urn:microsoft.com/office/officeart/2005/8/layout/cycle2"/>
    <dgm:cxn modelId="{D66D4AA7-E970-49D1-8724-69416B27AF48}" type="presOf" srcId="{13E59180-BD94-425B-A660-DC893EA2E870}" destId="{EB4C993E-25D7-4B89-908C-A9736CC760F5}" srcOrd="0" destOrd="0" presId="urn:microsoft.com/office/officeart/2005/8/layout/cycle2"/>
    <dgm:cxn modelId="{A7A798D9-A5F5-4E5E-9AB8-26044454A85F}" srcId="{305FF9C4-12FB-4AB4-B499-8077256D5656}" destId="{68D3D1C9-8F9A-480B-8DE5-94F406F4E8AF}" srcOrd="5" destOrd="0" parTransId="{12DEF332-88EA-4736-8293-816246124083}" sibTransId="{A2A5C8DC-61CF-44EE-A87A-E9487FD0677B}"/>
    <dgm:cxn modelId="{9ECBA5D6-38A3-4D31-A1E3-A9DB5CDB4026}" type="presOf" srcId="{F87AA877-AE63-4ED0-916F-8AF155154C7F}" destId="{569E4D2D-8156-4469-8614-FF4C83E3E82B}" srcOrd="0" destOrd="0" presId="urn:microsoft.com/office/officeart/2005/8/layout/cycle2"/>
    <dgm:cxn modelId="{5C52BDFA-3FB9-4FCE-9840-E1088B605135}" srcId="{305FF9C4-12FB-4AB4-B499-8077256D5656}" destId="{F87AA877-AE63-4ED0-916F-8AF155154C7F}" srcOrd="0" destOrd="0" parTransId="{02E8C618-2414-4D98-9A4B-887A9D8ADFED}" sibTransId="{C75189DE-38C6-4AA0-9EB6-2B81F404E712}"/>
    <dgm:cxn modelId="{C5DFD2E2-55C7-459C-8F26-978F6DAC97CE}" type="presOf" srcId="{A2A5C8DC-61CF-44EE-A87A-E9487FD0677B}" destId="{B3745F6C-ACD2-4F82-BE15-FD938A90D338}" srcOrd="0" destOrd="0" presId="urn:microsoft.com/office/officeart/2005/8/layout/cycle2"/>
    <dgm:cxn modelId="{B2E2F0F7-721A-431D-906B-B85E88C74CE7}" type="presOf" srcId="{64F46582-BFAB-4830-84E4-3D2232757A78}" destId="{03D052C0-5495-4E11-925F-EAEB16A0640E}" srcOrd="1" destOrd="0" presId="urn:microsoft.com/office/officeart/2005/8/layout/cycle2"/>
    <dgm:cxn modelId="{B9B402CA-ABB5-4585-9DBC-F6D065651D53}" type="presOf" srcId="{86499C4E-0DF5-4757-B37D-6C41B61E9629}" destId="{211E2ABE-B2E9-4FD3-ACBD-6675E7C3E3DA}" srcOrd="1" destOrd="0" presId="urn:microsoft.com/office/officeart/2005/8/layout/cycle2"/>
    <dgm:cxn modelId="{0B299D47-397A-4118-91E5-58018A97CC74}" type="presOf" srcId="{FFBF7749-8270-47D9-9F6A-740DAC06F465}" destId="{1D3F9E67-AD83-4FE1-AAAA-CE240675D3F0}" srcOrd="1" destOrd="0" presId="urn:microsoft.com/office/officeart/2005/8/layout/cycle2"/>
    <dgm:cxn modelId="{FA115C51-2CDB-4871-8635-EDFE987BA88A}" type="presOf" srcId="{75914DFB-3BE9-4C93-98F3-5E934FDE1596}" destId="{0BBC655C-7079-4D33-B2B8-8DA32FB467DD}" srcOrd="0" destOrd="0" presId="urn:microsoft.com/office/officeart/2005/8/layout/cycle2"/>
    <dgm:cxn modelId="{D5785AA4-C235-4101-AE11-0C2628C763A4}" type="presOf" srcId="{64F46582-BFAB-4830-84E4-3D2232757A78}" destId="{01F869D0-E83D-4A21-91E9-BB0B08BDE146}" srcOrd="0" destOrd="0" presId="urn:microsoft.com/office/officeart/2005/8/layout/cycle2"/>
    <dgm:cxn modelId="{5790AF7C-0F11-4CC1-A16B-F5C9CC2DC9F1}" type="presOf" srcId="{D57071D8-BE15-466F-980E-03483B46201A}" destId="{EEB689E6-32E3-4679-82BA-159258D90A69}" srcOrd="0" destOrd="0" presId="urn:microsoft.com/office/officeart/2005/8/layout/cycle2"/>
    <dgm:cxn modelId="{E8358C62-20BA-47B0-82EB-8ED7DCD3E00A}" srcId="{305FF9C4-12FB-4AB4-B499-8077256D5656}" destId="{6FB18874-A6DD-43F6-9113-D37A4C877CB5}" srcOrd="3" destOrd="0" parTransId="{6896B6AE-1364-457B-AE77-B945DA82B515}" sibTransId="{FFBF7749-8270-47D9-9F6A-740DAC06F465}"/>
    <dgm:cxn modelId="{122B4458-47BC-4C82-AD23-E6DAD7646D67}" type="presOf" srcId="{86499C4E-0DF5-4757-B37D-6C41B61E9629}" destId="{C0E54852-ECA1-4A37-9DA4-5D25575DE46F}" srcOrd="0" destOrd="0" presId="urn:microsoft.com/office/officeart/2005/8/layout/cycle2"/>
    <dgm:cxn modelId="{3C8B59CD-2E26-4E2F-BBA1-55E7994BAD89}" type="presParOf" srcId="{5C3EBEC9-A5CA-4C32-87F9-A86856B760AB}" destId="{569E4D2D-8156-4469-8614-FF4C83E3E82B}" srcOrd="0" destOrd="0" presId="urn:microsoft.com/office/officeart/2005/8/layout/cycle2"/>
    <dgm:cxn modelId="{39683F05-E8DB-428D-904E-FF3024E32174}" type="presParOf" srcId="{5C3EBEC9-A5CA-4C32-87F9-A86856B760AB}" destId="{738EBB10-C0A6-4705-88BF-B8812C774A55}" srcOrd="1" destOrd="0" presId="urn:microsoft.com/office/officeart/2005/8/layout/cycle2"/>
    <dgm:cxn modelId="{ACFABA8D-E07F-4574-A6DE-49F2364F38F4}" type="presParOf" srcId="{738EBB10-C0A6-4705-88BF-B8812C774A55}" destId="{2A7563A4-B39E-45F0-82FA-2417FFE72A63}" srcOrd="0" destOrd="0" presId="urn:microsoft.com/office/officeart/2005/8/layout/cycle2"/>
    <dgm:cxn modelId="{55367FCC-5951-4ED8-81FB-6C0913908904}" type="presParOf" srcId="{5C3EBEC9-A5CA-4C32-87F9-A86856B760AB}" destId="{0BBC655C-7079-4D33-B2B8-8DA32FB467DD}" srcOrd="2" destOrd="0" presId="urn:microsoft.com/office/officeart/2005/8/layout/cycle2"/>
    <dgm:cxn modelId="{0801377A-A7C1-4C0A-BE0C-024D1A636F6C}" type="presParOf" srcId="{5C3EBEC9-A5CA-4C32-87F9-A86856B760AB}" destId="{C0E54852-ECA1-4A37-9DA4-5D25575DE46F}" srcOrd="3" destOrd="0" presId="urn:microsoft.com/office/officeart/2005/8/layout/cycle2"/>
    <dgm:cxn modelId="{1F1CF707-E260-448E-A543-65087D6B47BE}" type="presParOf" srcId="{C0E54852-ECA1-4A37-9DA4-5D25575DE46F}" destId="{211E2ABE-B2E9-4FD3-ACBD-6675E7C3E3DA}" srcOrd="0" destOrd="0" presId="urn:microsoft.com/office/officeart/2005/8/layout/cycle2"/>
    <dgm:cxn modelId="{7C875880-514C-4AE0-AC37-4A79E448626F}" type="presParOf" srcId="{5C3EBEC9-A5CA-4C32-87F9-A86856B760AB}" destId="{EEB689E6-32E3-4679-82BA-159258D90A69}" srcOrd="4" destOrd="0" presId="urn:microsoft.com/office/officeart/2005/8/layout/cycle2"/>
    <dgm:cxn modelId="{5D440314-930A-456E-8A75-AD0B65EA1541}" type="presParOf" srcId="{5C3EBEC9-A5CA-4C32-87F9-A86856B760AB}" destId="{16A35967-4BE6-49F0-B6A8-EFC1FF1F3237}" srcOrd="5" destOrd="0" presId="urn:microsoft.com/office/officeart/2005/8/layout/cycle2"/>
    <dgm:cxn modelId="{442BA421-B205-43D0-B205-2BA6B38B4A96}" type="presParOf" srcId="{16A35967-4BE6-49F0-B6A8-EFC1FF1F3237}" destId="{F3B5FB4B-4C50-4B0C-9EE7-9456ED21FA51}" srcOrd="0" destOrd="0" presId="urn:microsoft.com/office/officeart/2005/8/layout/cycle2"/>
    <dgm:cxn modelId="{95F29B27-C6A4-4208-97C3-10D83E2ADF92}" type="presParOf" srcId="{5C3EBEC9-A5CA-4C32-87F9-A86856B760AB}" destId="{559BEA66-02D9-47FD-91E2-3EC503C79785}" srcOrd="6" destOrd="0" presId="urn:microsoft.com/office/officeart/2005/8/layout/cycle2"/>
    <dgm:cxn modelId="{B0453FAA-BC87-4519-B644-185DB04BAC5E}" type="presParOf" srcId="{5C3EBEC9-A5CA-4C32-87F9-A86856B760AB}" destId="{287F22B2-5F05-4FC9-AF57-814EF8195C69}" srcOrd="7" destOrd="0" presId="urn:microsoft.com/office/officeart/2005/8/layout/cycle2"/>
    <dgm:cxn modelId="{B001E665-A3FD-48FA-B32B-4B91E34B497B}" type="presParOf" srcId="{287F22B2-5F05-4FC9-AF57-814EF8195C69}" destId="{1D3F9E67-AD83-4FE1-AAAA-CE240675D3F0}" srcOrd="0" destOrd="0" presId="urn:microsoft.com/office/officeart/2005/8/layout/cycle2"/>
    <dgm:cxn modelId="{9D97D6C9-5877-4DAC-8ED4-CC9C148582B7}" type="presParOf" srcId="{5C3EBEC9-A5CA-4C32-87F9-A86856B760AB}" destId="{EB4C993E-25D7-4B89-908C-A9736CC760F5}" srcOrd="8" destOrd="0" presId="urn:microsoft.com/office/officeart/2005/8/layout/cycle2"/>
    <dgm:cxn modelId="{96FDD724-D7E9-41A6-AE78-0CB39E11DCE6}" type="presParOf" srcId="{5C3EBEC9-A5CA-4C32-87F9-A86856B760AB}" destId="{01F869D0-E83D-4A21-91E9-BB0B08BDE146}" srcOrd="9" destOrd="0" presId="urn:microsoft.com/office/officeart/2005/8/layout/cycle2"/>
    <dgm:cxn modelId="{9067D713-6067-445B-9937-4EF1000AFA2A}" type="presParOf" srcId="{01F869D0-E83D-4A21-91E9-BB0B08BDE146}" destId="{03D052C0-5495-4E11-925F-EAEB16A0640E}" srcOrd="0" destOrd="0" presId="urn:microsoft.com/office/officeart/2005/8/layout/cycle2"/>
    <dgm:cxn modelId="{0B457AEF-F179-4A93-8A8D-40F2354A3B25}" type="presParOf" srcId="{5C3EBEC9-A5CA-4C32-87F9-A86856B760AB}" destId="{D9FD6C99-0E36-4E51-B55B-3F2735349389}" srcOrd="10" destOrd="0" presId="urn:microsoft.com/office/officeart/2005/8/layout/cycle2"/>
    <dgm:cxn modelId="{EF4EC5BE-C1D6-4606-BD87-2F421F14552E}" type="presParOf" srcId="{5C3EBEC9-A5CA-4C32-87F9-A86856B760AB}" destId="{B3745F6C-ACD2-4F82-BE15-FD938A90D338}" srcOrd="11" destOrd="0" presId="urn:microsoft.com/office/officeart/2005/8/layout/cycle2"/>
    <dgm:cxn modelId="{195F4EA1-8602-45D4-8567-3FE30662D126}" type="presParOf" srcId="{B3745F6C-ACD2-4F82-BE15-FD938A90D338}" destId="{7821819E-4C07-40C7-9954-AEDF931D8901}" srcOrd="0" destOrd="0" presId="urn:microsoft.com/office/officeart/2005/8/layout/cycle2"/>
    <dgm:cxn modelId="{98CE3420-A415-4776-B8B2-6F4C35EAF47B}" type="presParOf" srcId="{5C3EBEC9-A5CA-4C32-87F9-A86856B760AB}" destId="{E109EDF3-FCD0-4F29-AA1D-E84FB2233689}" srcOrd="12" destOrd="0" presId="urn:microsoft.com/office/officeart/2005/8/layout/cycle2"/>
    <dgm:cxn modelId="{7AC99E4F-66DD-4270-815C-22EFBB8ABC2B}" type="presParOf" srcId="{5C3EBEC9-A5CA-4C32-87F9-A86856B760AB}" destId="{D030B140-6B73-4005-901D-CC89A4880907}" srcOrd="13" destOrd="0" presId="urn:microsoft.com/office/officeart/2005/8/layout/cycle2"/>
    <dgm:cxn modelId="{C2E217C5-32AB-4FD4-9871-E33540EFE342}" type="presParOf" srcId="{D030B140-6B73-4005-901D-CC89A4880907}" destId="{73076807-94DF-4E75-9450-0C958F3F9C59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32EF6E-05CE-4620-BFE3-02E6691ECCB0}">
      <dsp:nvSpPr>
        <dsp:cNvPr id="0" name=""/>
        <dsp:cNvSpPr/>
      </dsp:nvSpPr>
      <dsp:spPr>
        <a:xfrm>
          <a:off x="3996936" y="1433305"/>
          <a:ext cx="1767709" cy="1767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CC10549-38FC-4A0E-B4D4-134CF56B43F8}">
      <dsp:nvSpPr>
        <dsp:cNvPr id="0" name=""/>
        <dsp:cNvSpPr/>
      </dsp:nvSpPr>
      <dsp:spPr>
        <a:xfrm>
          <a:off x="4124226" y="185729"/>
          <a:ext cx="2025500" cy="129768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Надання учням основних базових понять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24226" y="185729"/>
        <a:ext cx="2025500" cy="1297686"/>
      </dsp:txXfrm>
    </dsp:sp>
    <dsp:sp modelId="{C414AB3C-40EB-4C84-BC06-9229EE80583B}">
      <dsp:nvSpPr>
        <dsp:cNvPr id="0" name=""/>
        <dsp:cNvSpPr/>
      </dsp:nvSpPr>
      <dsp:spPr>
        <a:xfrm>
          <a:off x="4515464" y="1682614"/>
          <a:ext cx="1767709" cy="1767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B95AABE-FDD4-449F-AA30-A1B8537B3A6E}">
      <dsp:nvSpPr>
        <dsp:cNvPr id="0" name=""/>
        <dsp:cNvSpPr/>
      </dsp:nvSpPr>
      <dsp:spPr>
        <a:xfrm>
          <a:off x="6501192" y="1083188"/>
          <a:ext cx="1915019" cy="119234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Розширення читацького досвіду учнів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501192" y="1083188"/>
        <a:ext cx="1915019" cy="1192347"/>
      </dsp:txXfrm>
    </dsp:sp>
    <dsp:sp modelId="{44A9500B-A023-434F-9D7D-D68774F78F53}">
      <dsp:nvSpPr>
        <dsp:cNvPr id="0" name=""/>
        <dsp:cNvSpPr/>
      </dsp:nvSpPr>
      <dsp:spPr>
        <a:xfrm>
          <a:off x="4642887" y="2243559"/>
          <a:ext cx="1767709" cy="1767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40F84286-BDA7-4003-BADB-56F533735850}">
      <dsp:nvSpPr>
        <dsp:cNvPr id="0" name=""/>
        <dsp:cNvSpPr/>
      </dsp:nvSpPr>
      <dsp:spPr>
        <a:xfrm>
          <a:off x="6685328" y="2600722"/>
          <a:ext cx="1878191" cy="127364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Розвиток почуттів, мислення, мовлення учнів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685328" y="2600722"/>
        <a:ext cx="1878191" cy="1273644"/>
      </dsp:txXfrm>
    </dsp:sp>
    <dsp:sp modelId="{86DD283F-0AFF-427E-A428-4CB84D0678CA}">
      <dsp:nvSpPr>
        <dsp:cNvPr id="0" name=""/>
        <dsp:cNvSpPr/>
      </dsp:nvSpPr>
      <dsp:spPr>
        <a:xfrm>
          <a:off x="4284189" y="2693400"/>
          <a:ext cx="1767709" cy="1767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3269FE2-C337-4CC0-A44D-64C9D942D48C}">
      <dsp:nvSpPr>
        <dsp:cNvPr id="0" name=""/>
        <dsp:cNvSpPr/>
      </dsp:nvSpPr>
      <dsp:spPr>
        <a:xfrm>
          <a:off x="5875128" y="4307947"/>
          <a:ext cx="2025500" cy="116524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Забезпечення зворотного зв'язку в процесі навчання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5875128" y="4307947"/>
        <a:ext cx="2025500" cy="1165249"/>
      </dsp:txXfrm>
    </dsp:sp>
    <dsp:sp modelId="{33F384CB-EBE2-426C-B5B5-75A8AB9CC229}">
      <dsp:nvSpPr>
        <dsp:cNvPr id="0" name=""/>
        <dsp:cNvSpPr/>
      </dsp:nvSpPr>
      <dsp:spPr>
        <a:xfrm>
          <a:off x="3709683" y="2693400"/>
          <a:ext cx="1767709" cy="1767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7D0C444-C1B4-4302-A48C-5153166904FC}">
      <dsp:nvSpPr>
        <dsp:cNvPr id="0" name=""/>
        <dsp:cNvSpPr/>
      </dsp:nvSpPr>
      <dsp:spPr>
        <a:xfrm>
          <a:off x="1860953" y="4307947"/>
          <a:ext cx="2025500" cy="116524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Підвищення якості навчального процесу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860953" y="4307947"/>
        <a:ext cx="2025500" cy="1165249"/>
      </dsp:txXfrm>
    </dsp:sp>
    <dsp:sp modelId="{29D754CD-3791-482C-A67D-AAD4478D6E21}">
      <dsp:nvSpPr>
        <dsp:cNvPr id="0" name=""/>
        <dsp:cNvSpPr/>
      </dsp:nvSpPr>
      <dsp:spPr>
        <a:xfrm>
          <a:off x="3350985" y="2243559"/>
          <a:ext cx="1767709" cy="1767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9B5EB29-D5D3-4249-8D28-357CAEB2CDB8}">
      <dsp:nvSpPr>
        <dsp:cNvPr id="0" name=""/>
        <dsp:cNvSpPr/>
      </dsp:nvSpPr>
      <dsp:spPr>
        <a:xfrm>
          <a:off x="1198062" y="2600722"/>
          <a:ext cx="1878191" cy="127364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Забезпечення індивідуалізації навчання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98062" y="2600722"/>
        <a:ext cx="1878191" cy="1273644"/>
      </dsp:txXfrm>
    </dsp:sp>
    <dsp:sp modelId="{D556892C-8DC9-4283-88AE-8355825BC7A9}">
      <dsp:nvSpPr>
        <dsp:cNvPr id="0" name=""/>
        <dsp:cNvSpPr/>
      </dsp:nvSpPr>
      <dsp:spPr>
        <a:xfrm>
          <a:off x="3478408" y="1682614"/>
          <a:ext cx="1767709" cy="1767926"/>
        </a:xfrm>
        <a:prstGeom prst="flowChartConnector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clear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25DE3865-7BDC-4A1E-9AEB-70C96AB87B4B}">
      <dsp:nvSpPr>
        <dsp:cNvPr id="0" name=""/>
        <dsp:cNvSpPr/>
      </dsp:nvSpPr>
      <dsp:spPr>
        <a:xfrm>
          <a:off x="1345371" y="1083188"/>
          <a:ext cx="1915019" cy="1192347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Times New Roman" pitchFamily="18" charset="0"/>
              <a:cs typeface="Times New Roman" pitchFamily="18" charset="0"/>
            </a:rPr>
            <a:t>Пошук інформації з різноманітних джерел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345371" y="1083188"/>
        <a:ext cx="1915019" cy="11923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9E4D2D-8156-4469-8614-FF4C83E3E82B}">
      <dsp:nvSpPr>
        <dsp:cNvPr id="0" name=""/>
        <dsp:cNvSpPr/>
      </dsp:nvSpPr>
      <dsp:spPr>
        <a:xfrm>
          <a:off x="3228445" y="-26802"/>
          <a:ext cx="2993279" cy="1184139"/>
        </a:xfrm>
        <a:prstGeom prst="ellipse">
          <a:avLst/>
        </a:prstGeom>
        <a:solidFill>
          <a:srgbClr val="F3A447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Піклування про учнів та їх знання</a:t>
          </a:r>
          <a:r>
            <a:rPr lang="uk-UA" sz="1600" b="1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. </a:t>
          </a:r>
          <a:endParaRPr lang="uk-UA" sz="1600" kern="120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3666801" y="146611"/>
        <a:ext cx="2116567" cy="837313"/>
      </dsp:txXfrm>
    </dsp:sp>
    <dsp:sp modelId="{738EBB10-C0A6-4705-88BF-B8812C774A55}">
      <dsp:nvSpPr>
        <dsp:cNvPr id="0" name=""/>
        <dsp:cNvSpPr/>
      </dsp:nvSpPr>
      <dsp:spPr>
        <a:xfrm rot="1141918">
          <a:off x="5917769" y="793572"/>
          <a:ext cx="177108" cy="427320"/>
        </a:xfrm>
        <a:prstGeom prst="rightArrow">
          <a:avLst>
            <a:gd name="adj1" fmla="val 60000"/>
            <a:gd name="adj2" fmla="val 50000"/>
          </a:avLst>
        </a:prstGeom>
        <a:solidFill>
          <a:srgbClr val="F3A447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900" kern="1200">
            <a:solidFill>
              <a:sysClr val="window" lastClr="FFFFFF"/>
            </a:solidFill>
            <a:latin typeface="Times New Roman"/>
            <a:ea typeface="+mn-ea"/>
            <a:cs typeface="+mn-cs"/>
          </a:endParaRPr>
        </a:p>
      </dsp:txBody>
      <dsp:txXfrm>
        <a:off x="5919221" y="870373"/>
        <a:ext cx="123976" cy="256392"/>
      </dsp:txXfrm>
    </dsp:sp>
    <dsp:sp modelId="{0BBC655C-7079-4D33-B2B8-8DA32FB467DD}">
      <dsp:nvSpPr>
        <dsp:cNvPr id="0" name=""/>
        <dsp:cNvSpPr/>
      </dsp:nvSpPr>
      <dsp:spPr>
        <a:xfrm>
          <a:off x="5814378" y="846413"/>
          <a:ext cx="3000889" cy="1224376"/>
        </a:xfrm>
        <a:prstGeom prst="ellipse">
          <a:avLst/>
        </a:prstGeom>
        <a:solidFill>
          <a:srgbClr val="FDF59C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Знання предмету і  його пропаганда</a:t>
          </a:r>
          <a:r>
            <a:rPr lang="uk-UA" sz="1600" b="1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.</a:t>
          </a:r>
          <a:endParaRPr lang="uk-UA" sz="1600" kern="120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6253848" y="1025719"/>
        <a:ext cx="2121949" cy="865764"/>
      </dsp:txXfrm>
    </dsp:sp>
    <dsp:sp modelId="{C0E54852-ECA1-4A37-9DA4-5D25575DE46F}">
      <dsp:nvSpPr>
        <dsp:cNvPr id="0" name=""/>
        <dsp:cNvSpPr/>
      </dsp:nvSpPr>
      <dsp:spPr>
        <a:xfrm rot="4208745">
          <a:off x="7493537" y="2032467"/>
          <a:ext cx="211309" cy="427320"/>
        </a:xfrm>
        <a:prstGeom prst="rightArrow">
          <a:avLst>
            <a:gd name="adj1" fmla="val 60000"/>
            <a:gd name="adj2" fmla="val 50000"/>
          </a:avLst>
        </a:prstGeom>
        <a:solidFill>
          <a:srgbClr val="FDF59C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900" kern="1200">
            <a:solidFill>
              <a:sysClr val="window" lastClr="FFFFFF"/>
            </a:solidFill>
            <a:latin typeface="Times New Roman"/>
            <a:ea typeface="+mn-ea"/>
            <a:cs typeface="+mn-cs"/>
          </a:endParaRPr>
        </a:p>
      </dsp:txBody>
      <dsp:txXfrm>
        <a:off x="7514468" y="2088119"/>
        <a:ext cx="147916" cy="256392"/>
      </dsp:txXfrm>
    </dsp:sp>
    <dsp:sp modelId="{EEB689E6-32E3-4679-82BA-159258D90A69}">
      <dsp:nvSpPr>
        <dsp:cNvPr id="0" name=""/>
        <dsp:cNvSpPr/>
      </dsp:nvSpPr>
      <dsp:spPr>
        <a:xfrm>
          <a:off x="6471526" y="2429896"/>
          <a:ext cx="2872769" cy="1342380"/>
        </a:xfrm>
        <a:prstGeom prst="ellipse">
          <a:avLst/>
        </a:prstGeom>
        <a:solidFill>
          <a:srgbClr val="D092A7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Відповідальність за управління процесом навчання.</a:t>
          </a:r>
          <a:endParaRPr lang="uk-UA" sz="1600" kern="1200" dirty="0">
            <a:solidFill>
              <a:srgbClr val="C0000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6892233" y="2626483"/>
        <a:ext cx="2031355" cy="949206"/>
      </dsp:txXfrm>
    </dsp:sp>
    <dsp:sp modelId="{16A35967-4BE6-49F0-B6A8-EFC1FF1F3237}">
      <dsp:nvSpPr>
        <dsp:cNvPr id="0" name=""/>
        <dsp:cNvSpPr/>
      </dsp:nvSpPr>
      <dsp:spPr>
        <a:xfrm rot="7771181">
          <a:off x="7148176" y="3672264"/>
          <a:ext cx="224623" cy="427320"/>
        </a:xfrm>
        <a:prstGeom prst="rightArrow">
          <a:avLst>
            <a:gd name="adj1" fmla="val 60000"/>
            <a:gd name="adj2" fmla="val 50000"/>
          </a:avLst>
        </a:prstGeom>
        <a:solidFill>
          <a:srgbClr val="D092A7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900" kern="1200">
            <a:solidFill>
              <a:sysClr val="window" lastClr="FFFFFF"/>
            </a:solidFill>
            <a:latin typeface="Times New Roman"/>
            <a:ea typeface="+mn-ea"/>
            <a:cs typeface="+mn-cs"/>
          </a:endParaRPr>
        </a:p>
      </dsp:txBody>
      <dsp:txXfrm rot="10800000">
        <a:off x="7203310" y="3731737"/>
        <a:ext cx="157236" cy="256392"/>
      </dsp:txXfrm>
    </dsp:sp>
    <dsp:sp modelId="{559BEA66-02D9-47FD-91E2-3EC503C79785}">
      <dsp:nvSpPr>
        <dsp:cNvPr id="0" name=""/>
        <dsp:cNvSpPr/>
      </dsp:nvSpPr>
      <dsp:spPr>
        <a:xfrm>
          <a:off x="5256758" y="3983874"/>
          <a:ext cx="2618022" cy="1488441"/>
        </a:xfrm>
        <a:prstGeom prst="ellipse">
          <a:avLst/>
        </a:prstGeom>
        <a:solidFill>
          <a:srgbClr val="9C85C0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Осмислення діяльності і аналіз наслідків. </a:t>
          </a:r>
          <a:endParaRPr lang="uk-UA" sz="1600" kern="1200" dirty="0">
            <a:solidFill>
              <a:srgbClr val="C0000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5640158" y="4201851"/>
        <a:ext cx="1851222" cy="1052487"/>
      </dsp:txXfrm>
    </dsp:sp>
    <dsp:sp modelId="{287F22B2-5F05-4FC9-AF57-814EF8195C69}">
      <dsp:nvSpPr>
        <dsp:cNvPr id="0" name=""/>
        <dsp:cNvSpPr/>
      </dsp:nvSpPr>
      <dsp:spPr>
        <a:xfrm rot="10800000">
          <a:off x="4146013" y="4514435"/>
          <a:ext cx="784926" cy="427320"/>
        </a:xfrm>
        <a:prstGeom prst="rightArrow">
          <a:avLst>
            <a:gd name="adj1" fmla="val 60000"/>
            <a:gd name="adj2" fmla="val 50000"/>
          </a:avLst>
        </a:prstGeom>
        <a:solidFill>
          <a:srgbClr val="9C85C0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900" kern="1200">
            <a:solidFill>
              <a:sysClr val="window" lastClr="FFFFFF"/>
            </a:solidFill>
            <a:latin typeface="Times New Roman"/>
            <a:ea typeface="+mn-ea"/>
            <a:cs typeface="+mn-cs"/>
          </a:endParaRPr>
        </a:p>
      </dsp:txBody>
      <dsp:txXfrm rot="10800000">
        <a:off x="4274209" y="4599899"/>
        <a:ext cx="656730" cy="256392"/>
      </dsp:txXfrm>
    </dsp:sp>
    <dsp:sp modelId="{EB4C993E-25D7-4B89-908C-A9736CC760F5}">
      <dsp:nvSpPr>
        <dsp:cNvPr id="0" name=""/>
        <dsp:cNvSpPr/>
      </dsp:nvSpPr>
      <dsp:spPr>
        <a:xfrm>
          <a:off x="1122239" y="3954240"/>
          <a:ext cx="2653525" cy="1547709"/>
        </a:xfrm>
        <a:prstGeom prst="ellipse">
          <a:avLst/>
        </a:prstGeom>
        <a:solidFill>
          <a:srgbClr val="809EC2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Співпраця з колегами та батьками учнів</a:t>
          </a:r>
          <a:r>
            <a:rPr lang="uk-UA" sz="1600" b="1" kern="1200" dirty="0" smtClean="0">
              <a:solidFill>
                <a:sysClr val="window" lastClr="FFFFFF"/>
              </a:solidFill>
              <a:latin typeface="Times New Roman" pitchFamily="18" charset="0"/>
              <a:ea typeface="+mn-ea"/>
              <a:cs typeface="Times New Roman" pitchFamily="18" charset="0"/>
            </a:rPr>
            <a:t>.</a:t>
          </a:r>
          <a:endParaRPr lang="uk-UA" sz="1600" kern="1200" dirty="0">
            <a:solidFill>
              <a:sysClr val="window" lastClr="FFFFFF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510839" y="4180897"/>
        <a:ext cx="1876325" cy="1094395"/>
      </dsp:txXfrm>
    </dsp:sp>
    <dsp:sp modelId="{01F869D0-E83D-4A21-91E9-BB0B08BDE146}">
      <dsp:nvSpPr>
        <dsp:cNvPr id="0" name=""/>
        <dsp:cNvSpPr/>
      </dsp:nvSpPr>
      <dsp:spPr>
        <a:xfrm rot="14496111">
          <a:off x="1838251" y="3594161"/>
          <a:ext cx="226398" cy="427320"/>
        </a:xfrm>
        <a:prstGeom prst="rightArrow">
          <a:avLst>
            <a:gd name="adj1" fmla="val 60000"/>
            <a:gd name="adj2" fmla="val 50000"/>
          </a:avLst>
        </a:prstGeom>
        <a:solidFill>
          <a:srgbClr val="809EC2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900" kern="1200">
            <a:solidFill>
              <a:sysClr val="window" lastClr="FFFFFF"/>
            </a:solidFill>
            <a:latin typeface="Times New Roman"/>
            <a:ea typeface="+mn-ea"/>
            <a:cs typeface="+mn-cs"/>
          </a:endParaRPr>
        </a:p>
      </dsp:txBody>
      <dsp:txXfrm rot="10800000">
        <a:off x="1888361" y="3709498"/>
        <a:ext cx="158479" cy="256392"/>
      </dsp:txXfrm>
    </dsp:sp>
    <dsp:sp modelId="{D9FD6C99-0E36-4E51-B55B-3F2735349389}">
      <dsp:nvSpPr>
        <dsp:cNvPr id="0" name=""/>
        <dsp:cNvSpPr/>
      </dsp:nvSpPr>
      <dsp:spPr>
        <a:xfrm>
          <a:off x="0" y="2238603"/>
          <a:ext cx="2961588" cy="1397381"/>
        </a:xfrm>
        <a:prstGeom prst="ellipse">
          <a:avLst/>
        </a:prstGeom>
        <a:solidFill>
          <a:srgbClr val="F3A447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Піднести рівень культури,навчити інтонаційно-образному сприйманню світу</a:t>
          </a:r>
          <a:endParaRPr lang="en-US" sz="1600" b="1" kern="1200" dirty="0">
            <a:solidFill>
              <a:srgbClr val="C0000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433715" y="2443245"/>
        <a:ext cx="2094158" cy="988097"/>
      </dsp:txXfrm>
    </dsp:sp>
    <dsp:sp modelId="{B3745F6C-ACD2-4F82-BE15-FD938A90D338}">
      <dsp:nvSpPr>
        <dsp:cNvPr id="0" name=""/>
        <dsp:cNvSpPr/>
      </dsp:nvSpPr>
      <dsp:spPr>
        <a:xfrm rot="17458223">
          <a:off x="1719469" y="1913057"/>
          <a:ext cx="143990" cy="427320"/>
        </a:xfrm>
        <a:prstGeom prst="rightArrow">
          <a:avLst>
            <a:gd name="adj1" fmla="val 60000"/>
            <a:gd name="adj2" fmla="val 50000"/>
          </a:avLst>
        </a:prstGeom>
        <a:solidFill>
          <a:srgbClr val="F3A447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900" kern="1200">
            <a:solidFill>
              <a:sysClr val="window" lastClr="FFFFFF"/>
            </a:solidFill>
            <a:latin typeface="Times New Roman"/>
            <a:ea typeface="+mn-ea"/>
            <a:cs typeface="+mn-cs"/>
          </a:endParaRPr>
        </a:p>
      </dsp:txBody>
      <dsp:txXfrm>
        <a:off x="1733338" y="2018689"/>
        <a:ext cx="100793" cy="256392"/>
      </dsp:txXfrm>
    </dsp:sp>
    <dsp:sp modelId="{E109EDF3-FCD0-4F29-AA1D-E84FB2233689}">
      <dsp:nvSpPr>
        <dsp:cNvPr id="0" name=""/>
        <dsp:cNvSpPr/>
      </dsp:nvSpPr>
      <dsp:spPr>
        <a:xfrm>
          <a:off x="596796" y="865431"/>
          <a:ext cx="2920439" cy="1136861"/>
        </a:xfrm>
        <a:prstGeom prst="ellipse">
          <a:avLst/>
        </a:prstGeom>
        <a:solidFill>
          <a:srgbClr val="FDF59C">
            <a:hueOff val="0"/>
            <a:satOff val="0"/>
            <a:lumOff val="0"/>
            <a:alphaOff val="0"/>
          </a:srgbClr>
        </a:solidFill>
        <a:ln w="190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C00000"/>
              </a:solidFill>
              <a:latin typeface="Times New Roman" pitchFamily="18" charset="0"/>
              <a:ea typeface="+mn-ea"/>
              <a:cs typeface="Times New Roman" pitchFamily="18" charset="0"/>
            </a:rPr>
            <a:t>Вирішити завдання морального виховання учнів</a:t>
          </a:r>
          <a:endParaRPr lang="en-US" sz="1600" b="1" kern="1200" dirty="0">
            <a:solidFill>
              <a:srgbClr val="C00000"/>
            </a:solidFill>
            <a:latin typeface="Times New Roman" pitchFamily="18" charset="0"/>
            <a:ea typeface="+mn-ea"/>
            <a:cs typeface="Times New Roman" pitchFamily="18" charset="0"/>
          </a:endParaRPr>
        </a:p>
      </dsp:txBody>
      <dsp:txXfrm>
        <a:off x="1024484" y="1031920"/>
        <a:ext cx="2065063" cy="803883"/>
      </dsp:txXfrm>
    </dsp:sp>
    <dsp:sp modelId="{D030B140-6B73-4005-901D-CC89A4880907}">
      <dsp:nvSpPr>
        <dsp:cNvPr id="0" name=""/>
        <dsp:cNvSpPr/>
      </dsp:nvSpPr>
      <dsp:spPr>
        <a:xfrm rot="20518035">
          <a:off x="3258087" y="793599"/>
          <a:ext cx="218655" cy="427320"/>
        </a:xfrm>
        <a:prstGeom prst="rightArrow">
          <a:avLst>
            <a:gd name="adj1" fmla="val 60000"/>
            <a:gd name="adj2" fmla="val 50000"/>
          </a:avLst>
        </a:prstGeom>
        <a:solidFill>
          <a:srgbClr val="FDF59C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900" kern="1200">
            <a:solidFill>
              <a:sysClr val="window" lastClr="FFFFFF"/>
            </a:solidFill>
            <a:latin typeface="Times New Roman"/>
            <a:ea typeface="+mn-ea"/>
            <a:cs typeface="+mn-cs"/>
          </a:endParaRPr>
        </a:p>
      </dsp:txBody>
      <dsp:txXfrm>
        <a:off x="3259698" y="889216"/>
        <a:ext cx="153059" cy="2563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E0DEA-E009-4D08-BABB-B58CE7AA52C7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6F551-4477-4ED8-92E6-54C76DF1525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168370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0D412-0BAA-4DEC-AA71-951B244B015B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765EC6-363A-4ED2-BA3D-57C09EF6CE85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96510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954695-2E15-4B41-A7F2-727B186E117F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68D700-E944-4E1F-A09F-FFB6F4F2D1E1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61303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8E410-8A0C-4EEB-85AE-4178BE8EF1D7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04C54D-54B4-404F-B442-820FF3F7F366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1406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10276-D30D-4DAC-BB25-BE9DB9774E6C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F6912-11EE-4F4E-95E4-2F131B537FC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62093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7AA14-E151-46CE-B6CF-AE0810EE1865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14FD7-60F8-4C0B-AF58-1B83ABA4FA8C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084301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9D911-B411-47CD-B9D4-E4A6D4A0C059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44ABF-C123-4F96-8616-DFB5A80C3FF0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88259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B7CFA-B0A1-4643-885F-9DC6569CF8DE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AEEC3-0A77-4DD9-B71F-CC0CC4FAD08B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544549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E2A3A-AC2B-4CDC-A53C-83DEB62CA248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DB54C2-88AA-4B45-8C87-4DB9F0F9EE3A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9145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891D5-2D5D-4176-A247-6B12D7345400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66F98-78DA-4CBD-9C2D-31D47CE63BF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708876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A5AF2-4D69-49FF-8C3C-22C389EB8CB9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745BA-CD4B-472D-8253-E9B263679A98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22112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 smtClean="0"/>
              <a:t>Образец текста</a:t>
            </a:r>
          </a:p>
          <a:p>
            <a:pPr lvl="1"/>
            <a:r>
              <a:rPr lang="ru-RU" altLang="en-US" smtClean="0"/>
              <a:t>Второй уровень</a:t>
            </a:r>
          </a:p>
          <a:p>
            <a:pPr lvl="2"/>
            <a:r>
              <a:rPr lang="ru-RU" altLang="en-US" smtClean="0"/>
              <a:t>Третий уровень</a:t>
            </a:r>
          </a:p>
          <a:p>
            <a:pPr lvl="3"/>
            <a:r>
              <a:rPr lang="ru-RU" altLang="en-US" smtClean="0"/>
              <a:t>Четвертый уровень</a:t>
            </a:r>
          </a:p>
          <a:p>
            <a:pPr lvl="4"/>
            <a:r>
              <a:rPr lang="ru-RU" altLang="en-US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5BD388-9A39-4376-AF17-0914D0F02465}" type="datetimeFigureOut">
              <a:rPr lang="ru-RU"/>
              <a:pPr>
                <a:defRPr/>
              </a:pPr>
              <a:t>31.03.2020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3575222-04BD-4A38-A459-C0D58686A6C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505338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smtClean="0"/>
          </a:p>
        </p:txBody>
      </p:sp>
      <p:pic>
        <p:nvPicPr>
          <p:cNvPr id="2052" name="Рисунок 3" descr="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Степанченк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53178" y="477815"/>
            <a:ext cx="3397557" cy="3888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303911" y="332656"/>
            <a:ext cx="5442465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endParaRPr lang="ru-RU" sz="2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  <a:p>
            <a:pPr algn="ctr">
              <a:defRPr/>
            </a:pPr>
            <a:endParaRPr lang="ru-RU" sz="28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77143" y="602557"/>
            <a:ext cx="6096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C00000"/>
                </a:solidFill>
              </a:rPr>
              <a:t>Презентація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педагогічного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досвіду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роботи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вчителя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російської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мови</a:t>
            </a:r>
            <a:r>
              <a:rPr lang="ru-RU" sz="3200" b="1" dirty="0" smtClean="0">
                <a:solidFill>
                  <a:srgbClr val="C00000"/>
                </a:solidFill>
              </a:rPr>
              <a:t>, </a:t>
            </a:r>
            <a:r>
              <a:rPr lang="ru-RU" sz="3200" b="1" dirty="0" err="1" smtClean="0">
                <a:solidFill>
                  <a:srgbClr val="C00000"/>
                </a:solidFill>
              </a:rPr>
              <a:t>літератури</a:t>
            </a:r>
            <a:r>
              <a:rPr lang="ru-RU" sz="3200" b="1" dirty="0" smtClean="0">
                <a:solidFill>
                  <a:srgbClr val="C00000"/>
                </a:solidFill>
              </a:rPr>
              <a:t>, </a:t>
            </a:r>
            <a:r>
              <a:rPr lang="uk-UA" sz="3200" b="1" dirty="0" smtClean="0">
                <a:solidFill>
                  <a:srgbClr val="C00000"/>
                </a:solidFill>
              </a:rPr>
              <a:t>зарубіжної літератури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Никольської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гімназії</a:t>
            </a:r>
            <a:r>
              <a:rPr lang="ru-RU" sz="3200" b="1" dirty="0" smtClean="0">
                <a:solidFill>
                  <a:srgbClr val="C00000"/>
                </a:solidFill>
              </a:rPr>
              <a:t> "</a:t>
            </a:r>
            <a:r>
              <a:rPr lang="ru-RU" sz="3200" b="1" dirty="0" err="1" smtClean="0">
                <a:solidFill>
                  <a:srgbClr val="C00000"/>
                </a:solidFill>
              </a:rPr>
              <a:t>Софія</a:t>
            </a:r>
            <a:r>
              <a:rPr lang="ru-RU" sz="3200" b="1" dirty="0" smtClean="0">
                <a:solidFill>
                  <a:srgbClr val="C00000"/>
                </a:solidFill>
              </a:rPr>
              <a:t>"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Степанченко </a:t>
            </a:r>
            <a:r>
              <a:rPr lang="ru-RU" sz="3200" b="1" dirty="0" err="1" smtClean="0">
                <a:solidFill>
                  <a:srgbClr val="C00000"/>
                </a:solidFill>
              </a:rPr>
              <a:t>Євгенії</a:t>
            </a:r>
            <a:r>
              <a:rPr lang="ru-RU" sz="32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err="1" smtClean="0">
                <a:solidFill>
                  <a:srgbClr val="C00000"/>
                </a:solidFill>
              </a:rPr>
              <a:t>Миколаївни</a:t>
            </a:r>
            <a:endParaRPr lang="en-US" sz="3200" b="1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490651" y="4709175"/>
            <a:ext cx="92833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Тема: </a:t>
            </a:r>
            <a:r>
              <a:rPr lang="uk-UA" sz="2800" b="1" i="1" dirty="0" smtClean="0">
                <a:solidFill>
                  <a:srgbClr val="C00000"/>
                </a:solidFill>
              </a:rPr>
              <a:t>Естетичне та духовне виховання учнів засобами сучасних технологій на </a:t>
            </a:r>
            <a:r>
              <a:rPr lang="uk-UA" sz="2800" b="1" i="1" dirty="0" err="1" smtClean="0">
                <a:solidFill>
                  <a:srgbClr val="C00000"/>
                </a:solidFill>
              </a:rPr>
              <a:t>уроках</a:t>
            </a:r>
            <a:r>
              <a:rPr lang="uk-UA" sz="2800" b="1" i="1" dirty="0" smtClean="0">
                <a:solidFill>
                  <a:srgbClr val="C00000"/>
                </a:solidFill>
              </a:rPr>
              <a:t> російської мови, літератури, зарубіжної літератури»</a:t>
            </a:r>
            <a:endParaRPr lang="en-US" sz="2800" b="1" i="1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98619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2" descr="C:\Documents and Settings\User\Рабочий стол\фоны учитель\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7"/>
          <a:stretch/>
        </p:blipFill>
        <p:spPr bwMode="auto">
          <a:xfrm>
            <a:off x="-4285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2048" y="188913"/>
            <a:ext cx="101187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400" b="1" dirty="0">
                <a:solidFill>
                  <a:srgbClr val="C0504D">
                    <a:lumMod val="50000"/>
                  </a:srgbClr>
                </a:solidFill>
              </a:rPr>
              <a:t>На </a:t>
            </a:r>
            <a:r>
              <a:rPr lang="ru-RU" sz="2400" b="1" dirty="0" err="1">
                <a:solidFill>
                  <a:srgbClr val="C0504D">
                    <a:lumMod val="50000"/>
                  </a:srgbClr>
                </a:solidFill>
              </a:rPr>
              <a:t>своїх</a:t>
            </a:r>
            <a:r>
              <a:rPr lang="ru-RU" sz="2400" b="1" dirty="0">
                <a:solidFill>
                  <a:srgbClr val="C0504D">
                    <a:lumMod val="50000"/>
                  </a:srgbClr>
                </a:solidFill>
              </a:rPr>
              <a:t> уроках </a:t>
            </a:r>
            <a:r>
              <a:rPr lang="ru-RU" sz="2400" b="1" dirty="0" err="1">
                <a:solidFill>
                  <a:srgbClr val="C0504D">
                    <a:lumMod val="50000"/>
                  </a:srgbClr>
                </a:solidFill>
              </a:rPr>
              <a:t>успішно</a:t>
            </a:r>
            <a:r>
              <a:rPr lang="ru-RU" sz="2400" b="1" dirty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ru-RU" sz="2400" b="1" dirty="0" err="1">
                <a:solidFill>
                  <a:srgbClr val="C0504D">
                    <a:lumMod val="50000"/>
                  </a:srgbClr>
                </a:solidFill>
              </a:rPr>
              <a:t>використовую</a:t>
            </a:r>
            <a:r>
              <a:rPr lang="ru-RU" sz="2400" b="1" dirty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ru-RU" sz="2400" b="1" dirty="0" err="1">
                <a:solidFill>
                  <a:srgbClr val="C0504D">
                    <a:lumMod val="50000"/>
                  </a:srgbClr>
                </a:solidFill>
              </a:rPr>
              <a:t>такі</a:t>
            </a:r>
            <a:r>
              <a:rPr lang="ru-RU" sz="2400" b="1" dirty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ru-RU" sz="2400" b="1" dirty="0" err="1">
                <a:solidFill>
                  <a:srgbClr val="C0504D">
                    <a:lumMod val="50000"/>
                  </a:srgbClr>
                </a:solidFill>
              </a:rPr>
              <a:t>інноваційні</a:t>
            </a:r>
            <a:r>
              <a:rPr lang="ru-RU" sz="2400" b="1" dirty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ru-RU" sz="2400" b="1" dirty="0" err="1">
                <a:solidFill>
                  <a:srgbClr val="C0504D">
                    <a:lumMod val="50000"/>
                  </a:srgbClr>
                </a:solidFill>
              </a:rPr>
              <a:t>прийоми</a:t>
            </a:r>
            <a:r>
              <a:rPr lang="ru-RU" sz="2400" b="1" dirty="0">
                <a:solidFill>
                  <a:srgbClr val="C0504D">
                    <a:lumMod val="50000"/>
                  </a:srgbClr>
                </a:solidFill>
              </a:rPr>
              <a:t>:</a:t>
            </a:r>
            <a:endParaRPr lang="ru-RU" sz="2400" b="1" dirty="0">
              <a:solidFill>
                <a:srgbClr val="C0504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3506259" y="915342"/>
            <a:ext cx="288032" cy="1068927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35921" y="1984270"/>
            <a:ext cx="159530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rgbClr val="C0504D">
                    <a:lumMod val="50000"/>
                  </a:srgbClr>
                </a:solidFill>
                <a:latin typeface="Calibri"/>
              </a:rPr>
              <a:t>“</a:t>
            </a:r>
            <a:r>
              <a:rPr lang="ru-RU" sz="2000" b="1" dirty="0" err="1" smtClean="0">
                <a:solidFill>
                  <a:srgbClr val="C0504D">
                    <a:lumMod val="50000"/>
                  </a:srgbClr>
                </a:solidFill>
                <a:latin typeface="Calibri"/>
              </a:rPr>
              <a:t>Занурення</a:t>
            </a:r>
            <a:r>
              <a:rPr lang="ru-RU" sz="2000" b="1" dirty="0" smtClean="0">
                <a:solidFill>
                  <a:srgbClr val="C0504D">
                    <a:lumMod val="50000"/>
                  </a:srgbClr>
                </a:solidFill>
                <a:latin typeface="Calibri"/>
              </a:rPr>
              <a:t>”</a:t>
            </a:r>
            <a:endParaRPr lang="ru-RU" sz="2000" dirty="0">
              <a:solidFill>
                <a:srgbClr val="C0504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4905197" y="899816"/>
            <a:ext cx="288032" cy="2970055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60560" y="3913164"/>
            <a:ext cx="3167062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solidFill>
                  <a:srgbClr val="C0504D">
                    <a:lumMod val="50000"/>
                  </a:srgbClr>
                </a:solidFill>
                <a:latin typeface="Calibri"/>
              </a:rPr>
              <a:t>Урок-</a:t>
            </a:r>
            <a:r>
              <a:rPr lang="ru-RU" sz="2000" b="1" dirty="0" err="1" smtClean="0">
                <a:solidFill>
                  <a:srgbClr val="C0504D">
                    <a:lumMod val="50000"/>
                  </a:srgbClr>
                </a:solidFill>
                <a:latin typeface="Calibri"/>
              </a:rPr>
              <a:t>презентація</a:t>
            </a:r>
            <a:r>
              <a:rPr lang="ru-RU" sz="2000" b="1" dirty="0" smtClean="0">
                <a:solidFill>
                  <a:srgbClr val="C0504D">
                    <a:lumMod val="50000"/>
                  </a:srgbClr>
                </a:solidFill>
                <a:latin typeface="Calibri"/>
              </a:rPr>
              <a:t>, </a:t>
            </a:r>
            <a:r>
              <a:rPr lang="ru-RU" sz="2000" b="1" dirty="0" err="1" smtClean="0">
                <a:solidFill>
                  <a:srgbClr val="C0504D">
                    <a:lumMod val="50000"/>
                  </a:srgbClr>
                </a:solidFill>
                <a:latin typeface="Calibri"/>
              </a:rPr>
              <a:t>або</a:t>
            </a:r>
            <a:r>
              <a:rPr lang="ru-RU" sz="2000" b="1" dirty="0" smtClean="0">
                <a:solidFill>
                  <a:srgbClr val="C0504D">
                    <a:lumMod val="50000"/>
                  </a:srgbClr>
                </a:solidFill>
                <a:latin typeface="Calibri"/>
              </a:rPr>
              <a:t> урок-</a:t>
            </a:r>
            <a:r>
              <a:rPr lang="ru-RU" sz="2000" b="1" dirty="0" err="1" smtClean="0">
                <a:solidFill>
                  <a:srgbClr val="C0504D">
                    <a:lumMod val="50000"/>
                  </a:srgbClr>
                </a:solidFill>
                <a:latin typeface="Calibri"/>
              </a:rPr>
              <a:t>вистава</a:t>
            </a:r>
            <a:endParaRPr lang="ru-RU" sz="2000" dirty="0">
              <a:solidFill>
                <a:srgbClr val="C0504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6128563" y="915342"/>
            <a:ext cx="288032" cy="1041326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75317" y="1956668"/>
            <a:ext cx="197368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 err="1" smtClean="0">
                <a:solidFill>
                  <a:srgbClr val="C0504D">
                    <a:lumMod val="50000"/>
                  </a:srgbClr>
                </a:solidFill>
                <a:latin typeface="Calibri"/>
              </a:rPr>
              <a:t>Ігрові</a:t>
            </a:r>
            <a:r>
              <a:rPr lang="ru-RU" sz="2000" b="1" dirty="0" smtClean="0">
                <a:solidFill>
                  <a:srgbClr val="C0504D">
                    <a:lumMod val="50000"/>
                  </a:srgbClr>
                </a:solidFill>
                <a:latin typeface="Calibri"/>
              </a:rPr>
              <a:t> </a:t>
            </a:r>
            <a:r>
              <a:rPr lang="ru-RU" sz="2000" b="1" dirty="0" err="1" smtClean="0">
                <a:solidFill>
                  <a:srgbClr val="C0504D">
                    <a:lumMod val="50000"/>
                  </a:srgbClr>
                </a:solidFill>
                <a:latin typeface="Calibri"/>
              </a:rPr>
              <a:t>технології</a:t>
            </a:r>
            <a:endParaRPr lang="ru-RU" sz="2000" dirty="0">
              <a:solidFill>
                <a:srgbClr val="C0504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7498567" y="912552"/>
            <a:ext cx="288032" cy="208823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48506" y="3062218"/>
            <a:ext cx="24080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 err="1" smtClean="0">
                <a:solidFill>
                  <a:srgbClr val="C0504D">
                    <a:lumMod val="50000"/>
                  </a:srgbClr>
                </a:solidFill>
                <a:latin typeface="Calibri"/>
              </a:rPr>
              <a:t>Критичне</a:t>
            </a:r>
            <a:r>
              <a:rPr lang="ru-RU" sz="2000" b="1" dirty="0" smtClean="0">
                <a:solidFill>
                  <a:srgbClr val="C0504D">
                    <a:lumMod val="50000"/>
                  </a:srgbClr>
                </a:solidFill>
                <a:latin typeface="Calibri"/>
              </a:rPr>
              <a:t> </a:t>
            </a:r>
            <a:r>
              <a:rPr lang="ru-RU" sz="2000" b="1" dirty="0" err="1" smtClean="0">
                <a:solidFill>
                  <a:srgbClr val="C0504D">
                    <a:lumMod val="50000"/>
                  </a:srgbClr>
                </a:solidFill>
                <a:latin typeface="Calibri"/>
              </a:rPr>
              <a:t>мислення</a:t>
            </a:r>
            <a:endParaRPr lang="ru-RU" sz="2000" dirty="0">
              <a:solidFill>
                <a:srgbClr val="C0504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5" name="Стрелка вниз 14"/>
          <p:cNvSpPr/>
          <p:nvPr/>
        </p:nvSpPr>
        <p:spPr>
          <a:xfrm>
            <a:off x="9212263" y="920293"/>
            <a:ext cx="288032" cy="1153341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68972" y="2073634"/>
            <a:ext cx="21611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2000" b="1" dirty="0" smtClean="0">
                <a:solidFill>
                  <a:srgbClr val="C0504D">
                    <a:lumMod val="50000"/>
                  </a:srgbClr>
                </a:solidFill>
                <a:latin typeface="Calibri"/>
              </a:rPr>
              <a:t>інтегровані</a:t>
            </a:r>
            <a:r>
              <a:rPr lang="ru-RU" sz="2000" b="1" dirty="0" smtClean="0">
                <a:solidFill>
                  <a:srgbClr val="C0504D">
                    <a:lumMod val="50000"/>
                  </a:srgbClr>
                </a:solidFill>
                <a:latin typeface="Calibri"/>
              </a:rPr>
              <a:t> </a:t>
            </a:r>
            <a:r>
              <a:rPr lang="ru-RU" sz="2000" b="1" dirty="0">
                <a:solidFill>
                  <a:srgbClr val="C0504D">
                    <a:lumMod val="50000"/>
                  </a:srgbClr>
                </a:solidFill>
                <a:latin typeface="Calibri"/>
              </a:rPr>
              <a:t>уроки</a:t>
            </a:r>
            <a:endParaRPr lang="ru-RU" sz="2000" dirty="0">
              <a:solidFill>
                <a:srgbClr val="C0504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1256" y="4715725"/>
            <a:ext cx="30582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err="1" smtClean="0">
                <a:solidFill>
                  <a:srgbClr val="C0504D">
                    <a:lumMod val="50000"/>
                  </a:srgbClr>
                </a:solidFill>
              </a:rPr>
              <a:t>Проектні</a:t>
            </a:r>
            <a:r>
              <a:rPr lang="ru-RU" sz="2000" b="1" dirty="0" smtClean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ru-RU" sz="2000" b="1" dirty="0">
                <a:solidFill>
                  <a:srgbClr val="C0504D">
                    <a:lumMod val="50000"/>
                  </a:srgbClr>
                </a:solidFill>
              </a:rPr>
              <a:t>та </a:t>
            </a:r>
            <a:r>
              <a:rPr lang="ru-RU" sz="2000" b="1" dirty="0" err="1">
                <a:solidFill>
                  <a:srgbClr val="C0504D">
                    <a:lumMod val="50000"/>
                  </a:srgbClr>
                </a:solidFill>
              </a:rPr>
              <a:t>дослідницькі</a:t>
            </a:r>
            <a:r>
              <a:rPr lang="ru-RU" sz="2000" b="1" dirty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ru-RU" sz="2000" b="1" dirty="0" err="1">
                <a:solidFill>
                  <a:srgbClr val="C0504D">
                    <a:lumMod val="50000"/>
                  </a:srgbClr>
                </a:solidFill>
              </a:rPr>
              <a:t>технології</a:t>
            </a:r>
            <a:endParaRPr lang="ru-RU" sz="2000" dirty="0">
              <a:solidFill>
                <a:srgbClr val="C0504D">
                  <a:lumMod val="50000"/>
                </a:srgbClr>
              </a:solidFill>
              <a:latin typeface="Calibri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1002048" y="915343"/>
            <a:ext cx="288032" cy="367860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2233018" y="903680"/>
            <a:ext cx="288032" cy="1908266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447515" y="2908300"/>
            <a:ext cx="2735262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 err="1" smtClean="0">
                <a:solidFill>
                  <a:srgbClr val="C0504D">
                    <a:lumMod val="50000"/>
                  </a:srgbClr>
                </a:solidFill>
              </a:rPr>
              <a:t>Нетрадиційні</a:t>
            </a:r>
            <a:r>
              <a:rPr lang="ru-RU" sz="2000" b="1" dirty="0" smtClean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ru-RU" sz="2000" b="1" dirty="0" err="1">
                <a:solidFill>
                  <a:srgbClr val="C0504D">
                    <a:lumMod val="50000"/>
                  </a:srgbClr>
                </a:solidFill>
              </a:rPr>
              <a:t>форми</a:t>
            </a:r>
            <a:r>
              <a:rPr lang="ru-RU" sz="2000" b="1" dirty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ru-RU" sz="2000" b="1" dirty="0" err="1">
                <a:solidFill>
                  <a:srgbClr val="C0504D">
                    <a:lumMod val="50000"/>
                  </a:srgbClr>
                </a:solidFill>
              </a:rPr>
              <a:t>домашнього</a:t>
            </a:r>
            <a:r>
              <a:rPr lang="ru-RU" sz="2000" b="1" dirty="0">
                <a:solidFill>
                  <a:srgbClr val="C0504D">
                    <a:lumMod val="50000"/>
                  </a:srgbClr>
                </a:solidFill>
              </a:rPr>
              <a:t> </a:t>
            </a:r>
            <a:r>
              <a:rPr lang="ru-RU" sz="2000" b="1" dirty="0" err="1">
                <a:solidFill>
                  <a:srgbClr val="C0504D">
                    <a:lumMod val="50000"/>
                  </a:srgbClr>
                </a:solidFill>
              </a:rPr>
              <a:t>завдання</a:t>
            </a:r>
            <a:endParaRPr lang="ru-RU" sz="2000" b="1" dirty="0">
              <a:solidFill>
                <a:srgbClr val="C0504D">
                  <a:lumMod val="50000"/>
                </a:srgb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1025028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5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7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7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8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  <p:bldP spid="12" grpId="0"/>
      <p:bldP spid="14" grpId="0"/>
      <p:bldP spid="16" grpId="0"/>
      <p:bldP spid="17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395287" y="476250"/>
            <a:ext cx="10159501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en-US" sz="2800" b="1" dirty="0" err="1" smtClean="0">
                <a:latin typeface="Segoe Print" panose="02000600000000000000" pitchFamily="2" charset="0"/>
              </a:rPr>
              <a:t>Найефективніше</a:t>
            </a:r>
            <a:r>
              <a:rPr lang="ru-RU" altLang="en-US" sz="2800" b="1" dirty="0" smtClean="0">
                <a:latin typeface="Segoe Print" panose="02000600000000000000" pitchFamily="2" charset="0"/>
              </a:rPr>
              <a:t> </a:t>
            </a:r>
            <a:r>
              <a:rPr lang="ru-RU" altLang="en-US" sz="2800" b="1" dirty="0" err="1" smtClean="0">
                <a:latin typeface="Segoe Print" panose="02000600000000000000" pitchFamily="2" charset="0"/>
              </a:rPr>
              <a:t>використовувати</a:t>
            </a:r>
            <a:r>
              <a:rPr lang="ru-RU" altLang="en-US" sz="2800" b="1" dirty="0" smtClean="0">
                <a:latin typeface="Segoe Print" panose="02000600000000000000" pitchFamily="2" charset="0"/>
              </a:rPr>
              <a:t> </a:t>
            </a:r>
            <a:r>
              <a:rPr lang="ru-RU" altLang="en-US" sz="2800" b="1" dirty="0" err="1" smtClean="0">
                <a:latin typeface="Segoe Print" panose="02000600000000000000" pitchFamily="2" charset="0"/>
              </a:rPr>
              <a:t>інформаційно-комунікаційні</a:t>
            </a:r>
            <a:r>
              <a:rPr lang="ru-RU" altLang="en-US" sz="2800" b="1" dirty="0" smtClean="0">
                <a:latin typeface="Segoe Print" panose="02000600000000000000" pitchFamily="2" charset="0"/>
              </a:rPr>
              <a:t> </a:t>
            </a:r>
            <a:r>
              <a:rPr lang="ru-RU" altLang="en-US" sz="2800" b="1" dirty="0" err="1" smtClean="0">
                <a:latin typeface="Segoe Print" panose="02000600000000000000" pitchFamily="2" charset="0"/>
              </a:rPr>
              <a:t>технології</a:t>
            </a:r>
            <a:r>
              <a:rPr lang="ru-RU" altLang="en-US" sz="2800" b="1" dirty="0" smtClean="0">
                <a:latin typeface="Segoe Print" panose="02000600000000000000" pitchFamily="2" charset="0"/>
              </a:rPr>
              <a:t> при </a:t>
            </a:r>
            <a:r>
              <a:rPr lang="ru-RU" altLang="en-US" sz="2800" b="1" dirty="0" err="1" smtClean="0">
                <a:latin typeface="Segoe Print" panose="02000600000000000000" pitchFamily="2" charset="0"/>
              </a:rPr>
              <a:t>викладанні</a:t>
            </a:r>
            <a:r>
              <a:rPr lang="ru-RU" altLang="en-US" sz="2800" b="1" dirty="0" smtClean="0">
                <a:latin typeface="Segoe Print" panose="02000600000000000000" pitchFamily="2" charset="0"/>
              </a:rPr>
              <a:t> курсу </a:t>
            </a:r>
            <a:r>
              <a:rPr lang="ru-RU" altLang="en-US" sz="2800" b="1" dirty="0" err="1" smtClean="0">
                <a:latin typeface="Segoe Print" panose="02000600000000000000" pitchFamily="2" charset="0"/>
              </a:rPr>
              <a:t>російської</a:t>
            </a:r>
            <a:r>
              <a:rPr lang="ru-RU" altLang="en-US" sz="2800" b="1" dirty="0" smtClean="0">
                <a:latin typeface="Segoe Print" panose="02000600000000000000" pitchFamily="2" charset="0"/>
              </a:rPr>
              <a:t> </a:t>
            </a:r>
            <a:r>
              <a:rPr lang="ru-RU" altLang="en-US" sz="2800" b="1" dirty="0" err="1" smtClean="0">
                <a:latin typeface="Segoe Print" panose="02000600000000000000" pitchFamily="2" charset="0"/>
              </a:rPr>
              <a:t>мови</a:t>
            </a:r>
            <a:r>
              <a:rPr lang="ru-RU" altLang="en-US" sz="2800" b="1" dirty="0">
                <a:latin typeface="Segoe Print" panose="02000600000000000000" pitchFamily="2" charset="0"/>
              </a:rPr>
              <a:t>,</a:t>
            </a:r>
            <a:r>
              <a:rPr lang="ru-RU" altLang="en-US" sz="2800" b="1" dirty="0" smtClean="0">
                <a:latin typeface="Segoe Print" panose="02000600000000000000" pitchFamily="2" charset="0"/>
              </a:rPr>
              <a:t> </a:t>
            </a:r>
            <a:r>
              <a:rPr lang="ru-RU" altLang="en-US" sz="2800" b="1" dirty="0" err="1" smtClean="0">
                <a:latin typeface="Segoe Print" panose="02000600000000000000" pitchFamily="2" charset="0"/>
              </a:rPr>
              <a:t>літератури</a:t>
            </a:r>
            <a:r>
              <a:rPr lang="ru-RU" altLang="en-US" sz="2800" b="1" dirty="0" smtClean="0">
                <a:latin typeface="Segoe Print" panose="02000600000000000000" pitchFamily="2" charset="0"/>
              </a:rPr>
              <a:t>, </a:t>
            </a:r>
            <a:r>
              <a:rPr lang="ru-RU" altLang="en-US" sz="2800" b="1" dirty="0" err="1" smtClean="0">
                <a:latin typeface="Segoe Print" panose="02000600000000000000" pitchFamily="2" charset="0"/>
              </a:rPr>
              <a:t>зарубіжної</a:t>
            </a:r>
            <a:r>
              <a:rPr lang="ru-RU" altLang="en-US" sz="2800" b="1" dirty="0" smtClean="0">
                <a:latin typeface="Segoe Print" panose="02000600000000000000" pitchFamily="2" charset="0"/>
              </a:rPr>
              <a:t> </a:t>
            </a:r>
            <a:r>
              <a:rPr lang="ru-RU" altLang="en-US" sz="2800" b="1" dirty="0" err="1" smtClean="0">
                <a:latin typeface="Segoe Print" panose="02000600000000000000" pitchFamily="2" charset="0"/>
              </a:rPr>
              <a:t>літератури</a:t>
            </a:r>
            <a:r>
              <a:rPr lang="ru-RU" altLang="en-US" sz="2800" b="1" dirty="0" smtClean="0">
                <a:latin typeface="Segoe Print" panose="02000600000000000000" pitchFamily="2" charset="0"/>
              </a:rPr>
              <a:t> </a:t>
            </a:r>
            <a:r>
              <a:rPr lang="ru-RU" altLang="en-US" sz="2800" b="1" dirty="0" err="1" smtClean="0">
                <a:latin typeface="Segoe Print" panose="02000600000000000000" pitchFamily="2" charset="0"/>
              </a:rPr>
              <a:t>мені</a:t>
            </a:r>
            <a:r>
              <a:rPr lang="ru-RU" altLang="en-US" sz="2800" b="1" dirty="0" smtClean="0">
                <a:latin typeface="Segoe Print" panose="02000600000000000000" pitchFamily="2" charset="0"/>
              </a:rPr>
              <a:t> </a:t>
            </a:r>
            <a:r>
              <a:rPr lang="ru-RU" altLang="en-US" sz="2800" b="1" dirty="0" err="1" smtClean="0">
                <a:latin typeface="Segoe Print" panose="02000600000000000000" pitchFamily="2" charset="0"/>
              </a:rPr>
              <a:t>допомагають</a:t>
            </a:r>
            <a:r>
              <a:rPr lang="ru-RU" altLang="en-US" sz="2800" b="1" dirty="0" smtClean="0">
                <a:latin typeface="Segoe Print" panose="02000600000000000000" pitchFamily="2" charset="0"/>
              </a:rPr>
              <a:t> </a:t>
            </a:r>
            <a:r>
              <a:rPr lang="ru-RU" altLang="en-US" sz="2800" b="1" dirty="0" err="1" smtClean="0">
                <a:latin typeface="Segoe Print" panose="02000600000000000000" pitchFamily="2" charset="0"/>
              </a:rPr>
              <a:t>знання</a:t>
            </a:r>
            <a:r>
              <a:rPr lang="ru-RU" altLang="en-US" sz="2800" b="1" dirty="0" smtClean="0">
                <a:latin typeface="Segoe Print" panose="02000600000000000000" pitchFamily="2" charset="0"/>
              </a:rPr>
              <a:t>, </a:t>
            </a:r>
            <a:r>
              <a:rPr lang="ru-RU" altLang="en-US" sz="2800" b="1" dirty="0" err="1" smtClean="0">
                <a:latin typeface="Segoe Print" panose="02000600000000000000" pitchFamily="2" charset="0"/>
              </a:rPr>
              <a:t>отримані</a:t>
            </a:r>
            <a:r>
              <a:rPr lang="ru-RU" altLang="en-US" sz="2800" b="1" dirty="0" smtClean="0">
                <a:latin typeface="Segoe Print" panose="02000600000000000000" pitchFamily="2" charset="0"/>
              </a:rPr>
              <a:t> </a:t>
            </a:r>
            <a:r>
              <a:rPr lang="ru-RU" altLang="en-US" sz="2800" b="1" dirty="0" err="1" smtClean="0">
                <a:latin typeface="Segoe Print" panose="02000600000000000000" pitchFamily="2" charset="0"/>
              </a:rPr>
              <a:t>під</a:t>
            </a:r>
            <a:r>
              <a:rPr lang="ru-RU" altLang="en-US" sz="2800" b="1" dirty="0" smtClean="0">
                <a:latin typeface="Segoe Print" panose="02000600000000000000" pitchFamily="2" charset="0"/>
              </a:rPr>
              <a:t> час </a:t>
            </a:r>
            <a:r>
              <a:rPr lang="ru-RU" altLang="en-US" sz="2800" b="1" dirty="0" err="1" smtClean="0">
                <a:latin typeface="Segoe Print" panose="02000600000000000000" pitchFamily="2" charset="0"/>
              </a:rPr>
              <a:t>проходження</a:t>
            </a:r>
            <a:r>
              <a:rPr lang="ru-RU" altLang="en-US" sz="2800" b="1" dirty="0" smtClean="0">
                <a:latin typeface="Segoe Print" panose="02000600000000000000" pitchFamily="2" charset="0"/>
              </a:rPr>
              <a:t> </a:t>
            </a:r>
            <a:r>
              <a:rPr lang="ru-RU" altLang="en-US" sz="2800" b="1" dirty="0" err="1" smtClean="0">
                <a:latin typeface="Segoe Print" panose="02000600000000000000" pitchFamily="2" charset="0"/>
              </a:rPr>
              <a:t>курсів</a:t>
            </a:r>
            <a:r>
              <a:rPr lang="ru-RU" altLang="en-US" sz="2800" b="1" dirty="0" smtClean="0">
                <a:latin typeface="Segoe Print" panose="02000600000000000000" pitchFamily="2" charset="0"/>
              </a:rPr>
              <a:t> </a:t>
            </a:r>
            <a:r>
              <a:rPr lang="en-US" altLang="en-US" sz="2800" b="1" dirty="0" smtClean="0">
                <a:latin typeface="Segoe Print" panose="02000600000000000000" pitchFamily="2" charset="0"/>
              </a:rPr>
              <a:t>Intel "</a:t>
            </a:r>
            <a:r>
              <a:rPr lang="ru-RU" altLang="en-US" sz="2800" b="1" dirty="0" err="1" smtClean="0">
                <a:latin typeface="Segoe Print" panose="02000600000000000000" pitchFamily="2" charset="0"/>
              </a:rPr>
              <a:t>Навчання</a:t>
            </a:r>
            <a:r>
              <a:rPr lang="ru-RU" altLang="en-US" sz="2800" b="1" dirty="0" smtClean="0">
                <a:latin typeface="Segoe Print" panose="02000600000000000000" pitchFamily="2" charset="0"/>
              </a:rPr>
              <a:t> для </a:t>
            </a:r>
            <a:r>
              <a:rPr lang="ru-RU" altLang="en-US" sz="2800" b="1" dirty="0" err="1" smtClean="0">
                <a:latin typeface="Segoe Print" panose="02000600000000000000" pitchFamily="2" charset="0"/>
              </a:rPr>
              <a:t>майбутнього</a:t>
            </a:r>
            <a:r>
              <a:rPr lang="ru-RU" altLang="en-US" sz="2800" b="1" dirty="0" smtClean="0">
                <a:latin typeface="Segoe Print" panose="02000600000000000000" pitchFamily="2" charset="0"/>
              </a:rPr>
              <a:t>".</a:t>
            </a:r>
            <a:endParaRPr lang="ru-RU" altLang="en-US" sz="2800" b="1" dirty="0">
              <a:latin typeface="Segoe Print" panose="02000600000000000000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1006" y="3153906"/>
            <a:ext cx="5688061" cy="352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658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37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73651" y="171884"/>
            <a:ext cx="51215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Мої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r>
              <a:rPr lang="ru-RU" sz="5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досягнення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0420" y="937915"/>
            <a:ext cx="30492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2015-2016 </a:t>
            </a:r>
            <a:r>
              <a:rPr lang="ru-RU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н.р</a:t>
            </a: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2218" y="1584246"/>
            <a:ext cx="1065058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>
                <a:latin typeface="+mj-lt"/>
                <a:ea typeface="Times New Roman" panose="02020603050405020304" pitchFamily="18" charset="0"/>
              </a:rPr>
              <a:t>Участь в </a:t>
            </a:r>
            <a:r>
              <a:rPr lang="ru-RU" sz="2400" b="1" dirty="0" err="1">
                <a:latin typeface="+mj-lt"/>
                <a:ea typeface="Times New Roman" panose="02020603050405020304" pitchFamily="18" charset="0"/>
              </a:rPr>
              <a:t>районній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+mj-lt"/>
                <a:ea typeface="Times New Roman" panose="02020603050405020304" pitchFamily="18" charset="0"/>
              </a:rPr>
              <a:t>предметній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+mj-lt"/>
                <a:ea typeface="Times New Roman" panose="02020603050405020304" pitchFamily="18" charset="0"/>
              </a:rPr>
              <a:t>олімпіаді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 з </a:t>
            </a:r>
            <a:r>
              <a:rPr lang="ru-RU" sz="2400" b="1" dirty="0" err="1">
                <a:latin typeface="+mj-lt"/>
                <a:ea typeface="Times New Roman" panose="02020603050405020304" pitchFamily="18" charset="0"/>
              </a:rPr>
              <a:t>російськой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+mj-lt"/>
                <a:ea typeface="Times New Roman" panose="02020603050405020304" pitchFamily="18" charset="0"/>
              </a:rPr>
              <a:t>мови</a:t>
            </a:r>
            <a:r>
              <a:rPr lang="uk-UA" sz="2400" b="1" dirty="0">
                <a:latin typeface="+mj-lt"/>
                <a:ea typeface="Times New Roman" panose="02020603050405020304" pitchFamily="18" charset="0"/>
              </a:rPr>
              <a:t>: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  </a:t>
            </a:r>
            <a:r>
              <a:rPr lang="uk-UA" sz="2400" b="1" dirty="0">
                <a:latin typeface="+mj-lt"/>
                <a:ea typeface="Times New Roman" panose="02020603050405020304" pitchFamily="18" charset="0"/>
              </a:rPr>
              <a:t>10 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+mj-lt"/>
                <a:ea typeface="Times New Roman" panose="02020603050405020304" pitchFamily="18" charset="0"/>
              </a:rPr>
              <a:t>клас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, </a:t>
            </a:r>
            <a:r>
              <a:rPr lang="uk-UA" sz="2400" b="1" dirty="0">
                <a:latin typeface="+mj-lt"/>
                <a:ea typeface="Times New Roman" panose="02020603050405020304" pitchFamily="18" charset="0"/>
              </a:rPr>
              <a:t>І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+mj-lt"/>
                <a:ea typeface="Times New Roman" panose="02020603050405020304" pitchFamily="18" charset="0"/>
              </a:rPr>
              <a:t>місце</a:t>
            </a:r>
            <a:r>
              <a:rPr lang="uk-UA" sz="2400" b="1" dirty="0" smtClean="0">
                <a:latin typeface="+mj-lt"/>
                <a:ea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latin typeface="+mj-lt"/>
                <a:ea typeface="Times New Roman" panose="02020603050405020304" pitchFamily="18" charset="0"/>
              </a:rPr>
              <a:t>Методичний</a:t>
            </a: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+mj-lt"/>
                <a:ea typeface="Times New Roman" panose="02020603050405020304" pitchFamily="18" charset="0"/>
              </a:rPr>
              <a:t>посібник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 «</a:t>
            </a:r>
            <a:r>
              <a:rPr lang="ru-RU" sz="2400" b="1" dirty="0" err="1">
                <a:latin typeface="+mj-lt"/>
                <a:ea typeface="Times New Roman" panose="02020603050405020304" pitchFamily="18" charset="0"/>
              </a:rPr>
              <a:t>Педагогічні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+mj-lt"/>
                <a:ea typeface="Times New Roman" panose="02020603050405020304" pitchFamily="18" charset="0"/>
              </a:rPr>
              <a:t>пазли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+mj-lt"/>
                <a:ea typeface="Times New Roman" panose="02020603050405020304" pitchFamily="18" charset="0"/>
              </a:rPr>
              <a:t>позаурочного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+mj-lt"/>
                <a:ea typeface="Times New Roman" panose="02020603050405020304" pitchFamily="18" charset="0"/>
              </a:rPr>
              <a:t>освітньо-виховного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+mj-lt"/>
                <a:ea typeface="Times New Roman" panose="02020603050405020304" pitchFamily="18" charset="0"/>
              </a:rPr>
              <a:t>процесу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», </a:t>
            </a:r>
            <a:r>
              <a:rPr lang="ru-RU" sz="2400" b="1" dirty="0" err="1">
                <a:latin typeface="+mj-lt"/>
                <a:ea typeface="Times New Roman" panose="02020603050405020304" pitchFamily="18" charset="0"/>
              </a:rPr>
              <a:t>співавтор</a:t>
            </a:r>
            <a:r>
              <a:rPr lang="uk-UA" sz="2400" b="1" dirty="0">
                <a:latin typeface="+mj-lt"/>
                <a:ea typeface="Times New Roman" panose="02020603050405020304" pitchFamily="18" charset="0"/>
              </a:rPr>
              <a:t>, 2015 рік. </a:t>
            </a:r>
            <a:endParaRPr lang="uk-UA" sz="2400" b="1" dirty="0" smtClean="0">
              <a:latin typeface="+mj-lt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b="1" dirty="0" err="1" smtClean="0">
                <a:latin typeface="+mj-lt"/>
                <a:ea typeface="Times New Roman" panose="02020603050405020304" pitchFamily="18" charset="0"/>
              </a:rPr>
              <a:t>Методичний</a:t>
            </a:r>
            <a:r>
              <a:rPr lang="ru-RU" sz="2400" b="1" dirty="0" smtClean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+mj-lt"/>
                <a:ea typeface="Times New Roman" panose="02020603050405020304" pitchFamily="18" charset="0"/>
              </a:rPr>
              <a:t>посібник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 «</a:t>
            </a:r>
            <a:r>
              <a:rPr lang="ru-RU" sz="2400" b="1" dirty="0" err="1">
                <a:latin typeface="+mj-lt"/>
                <a:ea typeface="Times New Roman" panose="02020603050405020304" pitchFamily="18" charset="0"/>
              </a:rPr>
              <a:t>Майстер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+mj-lt"/>
                <a:ea typeface="Times New Roman" panose="02020603050405020304" pitchFamily="18" charset="0"/>
              </a:rPr>
              <a:t>клас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  як </a:t>
            </a:r>
            <a:r>
              <a:rPr lang="ru-RU" sz="2400" b="1" dirty="0" err="1">
                <a:latin typeface="+mj-lt"/>
                <a:ea typeface="Times New Roman" panose="02020603050405020304" pitchFamily="18" charset="0"/>
              </a:rPr>
              <a:t>відкрита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+mj-lt"/>
                <a:ea typeface="Times New Roman" panose="02020603050405020304" pitchFamily="18" charset="0"/>
              </a:rPr>
              <a:t>педагогічна</a:t>
            </a:r>
            <a:r>
              <a:rPr lang="ru-RU" sz="2400" b="1" dirty="0">
                <a:latin typeface="+mj-lt"/>
                <a:ea typeface="Times New Roman" panose="02020603050405020304" pitchFamily="18" charset="0"/>
              </a:rPr>
              <a:t> система», </a:t>
            </a:r>
            <a:r>
              <a:rPr lang="ru-RU" sz="2400" b="1" dirty="0" err="1">
                <a:latin typeface="+mj-lt"/>
                <a:ea typeface="Times New Roman" panose="02020603050405020304" pitchFamily="18" charset="0"/>
              </a:rPr>
              <a:t>співавто</a:t>
            </a:r>
            <a:r>
              <a:rPr lang="uk-UA" sz="2400" b="1" dirty="0">
                <a:latin typeface="+mj-lt"/>
                <a:ea typeface="Times New Roman" panose="02020603050405020304" pitchFamily="18" charset="0"/>
              </a:rPr>
              <a:t>р, 2016 рік.  </a:t>
            </a:r>
            <a:endParaRPr lang="uk-UA" sz="2400" b="1" dirty="0" smtClean="0">
              <a:latin typeface="+mj-lt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b="1" dirty="0" smtClean="0">
                <a:latin typeface="+mj-lt"/>
                <a:ea typeface="Times New Roman" panose="02020603050405020304" pitchFamily="18" charset="0"/>
              </a:rPr>
              <a:t>Виступ </a:t>
            </a:r>
            <a:r>
              <a:rPr lang="uk-UA" sz="2400" b="1" dirty="0">
                <a:latin typeface="+mj-lt"/>
                <a:ea typeface="Times New Roman" panose="02020603050405020304" pitchFamily="18" charset="0"/>
              </a:rPr>
              <a:t>на засіданні районного МО вчителів російської мови і літератури «Концепція національно - патріотичного виховання та її впровадження на </a:t>
            </a:r>
            <a:r>
              <a:rPr lang="uk-UA" sz="2400" b="1" dirty="0" err="1">
                <a:latin typeface="+mj-lt"/>
                <a:ea typeface="Times New Roman" panose="02020603050405020304" pitchFamily="18" charset="0"/>
              </a:rPr>
              <a:t>уроках</a:t>
            </a:r>
            <a:r>
              <a:rPr lang="uk-UA" sz="2400" b="1" dirty="0">
                <a:latin typeface="+mj-lt"/>
                <a:ea typeface="Times New Roman" panose="02020603050405020304" pitchFamily="18" charset="0"/>
              </a:rPr>
              <a:t> російської мови та літератури».</a:t>
            </a:r>
            <a:endParaRPr lang="en-US" sz="2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4711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67837" y="264800"/>
            <a:ext cx="30492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2016-2017 </a:t>
            </a:r>
            <a:r>
              <a:rPr lang="ru-RU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н.р</a:t>
            </a: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587" y="1053021"/>
            <a:ext cx="1180882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latin typeface="+mj-lt"/>
                <a:ea typeface="Times New Roman" panose="02020603050405020304" pitchFamily="18" charset="0"/>
              </a:rPr>
              <a:t>Участь в районній предметній олімпіаді з російської мови:  8  клас, І місце та 11 клас, І місце.  </a:t>
            </a:r>
            <a:endParaRPr lang="uk-UA" sz="2000" b="1" dirty="0" smtClean="0">
              <a:latin typeface="+mj-lt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 smtClean="0">
                <a:latin typeface="+mj-lt"/>
                <a:ea typeface="Times New Roman" panose="02020603050405020304" pitchFamily="18" charset="0"/>
              </a:rPr>
              <a:t>Методичний </a:t>
            </a:r>
            <a:r>
              <a:rPr lang="uk-UA" sz="2000" b="1" dirty="0">
                <a:latin typeface="+mj-lt"/>
                <a:ea typeface="Times New Roman" panose="02020603050405020304" pitchFamily="18" charset="0"/>
              </a:rPr>
              <a:t>посібник «Зернини передового педагогічного досвіду вчителів </a:t>
            </a:r>
            <a:r>
              <a:rPr lang="uk-UA" sz="2000" b="1" dirty="0" err="1">
                <a:latin typeface="+mj-lt"/>
                <a:ea typeface="Times New Roman" panose="02020603050405020304" pitchFamily="18" charset="0"/>
              </a:rPr>
              <a:t>Нікольської</a:t>
            </a:r>
            <a:r>
              <a:rPr lang="uk-UA" sz="2000" b="1" dirty="0">
                <a:latin typeface="+mj-lt"/>
                <a:ea typeface="Times New Roman" panose="02020603050405020304" pitchFamily="18" charset="0"/>
              </a:rPr>
              <a:t> гімназії «Софія», співавтор, 2016 рік. </a:t>
            </a:r>
            <a:endParaRPr lang="uk-UA" sz="2000" b="1" dirty="0" smtClean="0">
              <a:latin typeface="+mj-lt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 smtClean="0">
                <a:latin typeface="+mj-lt"/>
                <a:ea typeface="Times New Roman" panose="02020603050405020304" pitchFamily="18" charset="0"/>
              </a:rPr>
              <a:t>Майстер-клас </a:t>
            </a:r>
            <a:r>
              <a:rPr lang="uk-UA" sz="2000" b="1" dirty="0">
                <a:latin typeface="+mj-lt"/>
                <a:ea typeface="Times New Roman" panose="02020603050405020304" pitchFamily="18" charset="0"/>
              </a:rPr>
              <a:t>на районному засіданні МО «</a:t>
            </a:r>
            <a:r>
              <a:rPr lang="uk-UA" sz="2000" b="1" dirty="0" err="1">
                <a:latin typeface="+mj-lt"/>
                <a:ea typeface="Times New Roman" panose="02020603050405020304" pitchFamily="18" charset="0"/>
              </a:rPr>
              <a:t>Уроки</a:t>
            </a:r>
            <a:r>
              <a:rPr lang="uk-UA" sz="2000" b="1" dirty="0">
                <a:latin typeface="+mj-lt"/>
                <a:ea typeface="Times New Roman" panose="02020603050405020304" pitchFamily="18" charset="0"/>
              </a:rPr>
              <a:t> нетрадиційної форми». </a:t>
            </a:r>
            <a:endParaRPr lang="uk-UA" sz="2000" b="1" dirty="0" smtClean="0">
              <a:latin typeface="+mj-lt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 smtClean="0">
                <a:latin typeface="+mj-lt"/>
                <a:ea typeface="Times New Roman" panose="02020603050405020304" pitchFamily="18" charset="0"/>
              </a:rPr>
              <a:t>Публікації </a:t>
            </a:r>
            <a:r>
              <a:rPr lang="uk-UA" sz="2000" b="1" dirty="0">
                <a:latin typeface="+mj-lt"/>
                <a:ea typeface="Times New Roman" panose="02020603050405020304" pitchFamily="18" charset="0"/>
              </a:rPr>
              <a:t>авторських розробок на освітніх сайтах і порталах. </a:t>
            </a:r>
            <a:endParaRPr lang="uk-UA" sz="2000" b="1" dirty="0" smtClean="0">
              <a:latin typeface="+mj-lt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 smtClean="0">
                <a:latin typeface="+mj-lt"/>
                <a:ea typeface="Times New Roman" panose="02020603050405020304" pitchFamily="18" charset="0"/>
              </a:rPr>
              <a:t>І </a:t>
            </a:r>
            <a:r>
              <a:rPr lang="uk-UA" sz="2000" b="1" dirty="0">
                <a:latin typeface="+mj-lt"/>
                <a:ea typeface="Times New Roman" panose="02020603050405020304" pitchFamily="18" charset="0"/>
              </a:rPr>
              <a:t>місце у районному турі обласного інтернет-</a:t>
            </a:r>
            <a:r>
              <a:rPr lang="uk-UA" sz="2000" b="1" dirty="0" err="1">
                <a:latin typeface="+mj-lt"/>
                <a:ea typeface="Times New Roman" panose="02020603050405020304" pitchFamily="18" charset="0"/>
              </a:rPr>
              <a:t>конкурса</a:t>
            </a:r>
            <a:r>
              <a:rPr lang="uk-UA" sz="2000" b="1" dirty="0">
                <a:latin typeface="+mj-lt"/>
                <a:ea typeface="Times New Roman" panose="02020603050405020304" pitchFamily="18" charset="0"/>
              </a:rPr>
              <a:t> літературно-мистецької та педагогічної </a:t>
            </a:r>
            <a:r>
              <a:rPr lang="uk-UA" sz="2000" b="1" dirty="0" err="1">
                <a:latin typeface="+mj-lt"/>
                <a:ea typeface="Times New Roman" panose="02020603050405020304" pitchFamily="18" charset="0"/>
              </a:rPr>
              <a:t>медіатворчості</a:t>
            </a:r>
            <a:r>
              <a:rPr lang="uk-UA" sz="2000" b="1" dirty="0">
                <a:latin typeface="+mj-lt"/>
                <a:ea typeface="Times New Roman" panose="02020603050405020304" pitchFamily="18" charset="0"/>
              </a:rPr>
              <a:t> із зарубіжної літератури, російської мови та інтегрованого курсу «Література» «Створи шедевр», у номінації «Методичні новації». Назва робот  -</a:t>
            </a:r>
            <a:r>
              <a:rPr lang="ru-RU" sz="2000" b="1" dirty="0">
                <a:latin typeface="+mj-lt"/>
                <a:ea typeface="Times New Roman" panose="02020603050405020304" pitchFamily="18" charset="0"/>
              </a:rPr>
              <a:t> </a:t>
            </a:r>
            <a:r>
              <a:rPr lang="uk-UA" sz="2000" b="1" dirty="0">
                <a:latin typeface="+mj-lt"/>
                <a:ea typeface="Times New Roman" panose="02020603050405020304" pitchFamily="18" charset="0"/>
              </a:rPr>
              <a:t>збірка інтерактивних плакатів «Інтерактивні плакати як сучасний багатофункціональний засіб навчання на </a:t>
            </a:r>
            <a:r>
              <a:rPr lang="uk-UA" sz="2000" b="1" dirty="0" err="1">
                <a:latin typeface="+mj-lt"/>
                <a:ea typeface="Times New Roman" panose="02020603050405020304" pitchFamily="18" charset="0"/>
              </a:rPr>
              <a:t>уроках</a:t>
            </a:r>
            <a:r>
              <a:rPr lang="uk-UA" sz="2000" b="1" dirty="0">
                <a:latin typeface="+mj-lt"/>
                <a:ea typeface="Times New Roman" panose="02020603050405020304" pitchFamily="18" charset="0"/>
              </a:rPr>
              <a:t> словесності» - І місце у районному турі; </a:t>
            </a:r>
            <a:endParaRPr lang="uk-UA" sz="2000" b="1" dirty="0" smtClean="0">
              <a:latin typeface="+mj-lt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>
                <a:latin typeface="+mj-lt"/>
                <a:ea typeface="Times New Roman" panose="02020603050405020304" pitchFamily="18" charset="0"/>
              </a:rPr>
              <a:t>М</a:t>
            </a:r>
            <a:r>
              <a:rPr lang="uk-UA" sz="2000" b="1" dirty="0" smtClean="0">
                <a:latin typeface="+mj-lt"/>
                <a:ea typeface="Times New Roman" panose="02020603050405020304" pitchFamily="18" charset="0"/>
              </a:rPr>
              <a:t>ультимедійний </a:t>
            </a:r>
            <a:r>
              <a:rPr lang="uk-UA" sz="2000" b="1" dirty="0">
                <a:latin typeface="+mj-lt"/>
                <a:ea typeface="Times New Roman" panose="02020603050405020304" pitchFamily="18" charset="0"/>
              </a:rPr>
              <a:t>проект, присвячений творчості Марини </a:t>
            </a:r>
            <a:r>
              <a:rPr lang="uk-UA" sz="2000" b="1" dirty="0" err="1">
                <a:latin typeface="+mj-lt"/>
                <a:ea typeface="Times New Roman" panose="02020603050405020304" pitchFamily="18" charset="0"/>
              </a:rPr>
              <a:t>Цвітаєвій</a:t>
            </a:r>
            <a:r>
              <a:rPr lang="uk-UA" sz="2000" b="1" dirty="0">
                <a:latin typeface="+mj-lt"/>
                <a:ea typeface="Times New Roman" panose="02020603050405020304" pitchFamily="18" charset="0"/>
              </a:rPr>
              <a:t> «Строки, </a:t>
            </a:r>
            <a:r>
              <a:rPr lang="uk-UA" sz="2000" b="1" dirty="0" err="1">
                <a:latin typeface="+mj-lt"/>
                <a:ea typeface="Times New Roman" panose="02020603050405020304" pitchFamily="18" charset="0"/>
              </a:rPr>
              <a:t>рвущиеся</a:t>
            </a:r>
            <a:r>
              <a:rPr lang="uk-UA" sz="20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latin typeface="+mj-lt"/>
                <a:ea typeface="Times New Roman" panose="02020603050405020304" pitchFamily="18" charset="0"/>
              </a:rPr>
              <a:t>из</a:t>
            </a:r>
            <a:r>
              <a:rPr lang="uk-UA" sz="2000" b="1" dirty="0">
                <a:latin typeface="+mj-lt"/>
                <a:ea typeface="Times New Roman" panose="02020603050405020304" pitchFamily="18" charset="0"/>
              </a:rPr>
              <a:t> </a:t>
            </a:r>
            <a:r>
              <a:rPr lang="uk-UA" sz="2000" b="1" dirty="0" err="1">
                <a:latin typeface="+mj-lt"/>
                <a:ea typeface="Times New Roman" panose="02020603050405020304" pitchFamily="18" charset="0"/>
              </a:rPr>
              <a:t>сердца</a:t>
            </a:r>
            <a:r>
              <a:rPr lang="uk-UA" sz="2000" b="1" dirty="0">
                <a:latin typeface="+mj-lt"/>
                <a:ea typeface="Times New Roman" panose="02020603050405020304" pitchFamily="18" charset="0"/>
              </a:rPr>
              <a:t>»- </a:t>
            </a:r>
            <a:r>
              <a:rPr lang="ru-RU" sz="2000" b="1" dirty="0">
                <a:latin typeface="+mj-lt"/>
                <a:ea typeface="Times New Roman" panose="02020603050405020304" pitchFamily="18" charset="0"/>
              </a:rPr>
              <a:t> </a:t>
            </a:r>
            <a:r>
              <a:rPr lang="uk-UA" sz="2000" b="1" dirty="0">
                <a:latin typeface="+mj-lt"/>
                <a:ea typeface="Times New Roman" panose="02020603050405020304" pitchFamily="18" charset="0"/>
              </a:rPr>
              <a:t>І місце у районному турі, диплом ІІ ступеня у обласному інтернет-конкурсі літературно-мистецької та педагогічної </a:t>
            </a:r>
            <a:r>
              <a:rPr lang="uk-UA" sz="2000" b="1" dirty="0" err="1">
                <a:latin typeface="+mj-lt"/>
                <a:ea typeface="Times New Roman" panose="02020603050405020304" pitchFamily="18" charset="0"/>
              </a:rPr>
              <a:t>медіатворчості</a:t>
            </a:r>
            <a:r>
              <a:rPr lang="uk-UA" sz="2000" b="1" dirty="0">
                <a:latin typeface="+mj-lt"/>
                <a:ea typeface="Times New Roman" panose="02020603050405020304" pitchFamily="18" charset="0"/>
              </a:rPr>
              <a:t> із зарубіжної літератури, російської мови та інтегрованого курсу «Література» «Створи шедевр», у номінації «Методичні новації». </a:t>
            </a:r>
            <a:endParaRPr lang="uk-UA" sz="2000" b="1" dirty="0" smtClean="0">
              <a:latin typeface="+mj-lt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2000" b="1" dirty="0" smtClean="0">
                <a:latin typeface="+mj-lt"/>
                <a:ea typeface="Times New Roman" panose="02020603050405020304" pitchFamily="18" charset="0"/>
              </a:rPr>
              <a:t>Назва </a:t>
            </a:r>
            <a:r>
              <a:rPr lang="uk-UA" sz="2000" b="1" dirty="0">
                <a:latin typeface="+mj-lt"/>
                <a:ea typeface="Times New Roman" panose="02020603050405020304" pitchFamily="18" charset="0"/>
              </a:rPr>
              <a:t>роботи  -</a:t>
            </a:r>
            <a:r>
              <a:rPr lang="ru-RU" sz="2000" b="1" dirty="0">
                <a:latin typeface="+mj-lt"/>
                <a:ea typeface="Times New Roman" panose="02020603050405020304" pitchFamily="18" charset="0"/>
              </a:rPr>
              <a:t> </a:t>
            </a:r>
            <a:r>
              <a:rPr lang="uk-UA" sz="2000" b="1" dirty="0">
                <a:latin typeface="+mj-lt"/>
                <a:ea typeface="Times New Roman" panose="02020603050405020304" pitchFamily="18" charset="0"/>
              </a:rPr>
              <a:t>«Калейдоскоп позакласних заходів» та «Педагогічна мозаїка» (із досвіду роботи) - І місце у районному турі, диплом ІІ ступеня у обласному  турі конкурсу.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198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67837" y="264800"/>
            <a:ext cx="30492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2017-2018 </a:t>
            </a:r>
            <a:r>
              <a:rPr lang="ru-RU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н.р</a:t>
            </a: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469" y="911131"/>
            <a:ext cx="1074637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53670" algn="l"/>
              </a:tabLst>
            </a:pPr>
            <a:r>
              <a:rPr lang="uk-UA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Переможець районного етапу інтернет-конкурсу літературно-мистецької та педагогічної медіа-творчості «Створи шедевр» за</a:t>
            </a:r>
            <a:r>
              <a:rPr lang="uk-UA" sz="2400" b="1" dirty="0">
                <a:latin typeface="+mj-lt"/>
                <a:ea typeface="Times New Roman" panose="02020603050405020304" pitchFamily="18" charset="0"/>
              </a:rPr>
              <a:t> збірку розробок авторських уроків з повним мультимедійним забезпеченням</a:t>
            </a:r>
            <a:r>
              <a:rPr lang="uk-UA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«Вернісаж творчих інновацій»,  2018 р. </a:t>
            </a:r>
            <a:endParaRPr lang="uk-UA" sz="2400" b="1" dirty="0">
              <a:latin typeface="+mj-lt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53670" algn="l"/>
              </a:tabLst>
            </a:pPr>
            <a:r>
              <a:rPr lang="uk-UA" sz="2400" b="1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Диплом </a:t>
            </a:r>
            <a:r>
              <a:rPr lang="uk-UA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переможця обласного інтернет-конкурсу літературно-мистецької та педагогічної медіа-творчості «Створи шедевр» за</a:t>
            </a:r>
            <a:r>
              <a:rPr lang="uk-UA" sz="2400" b="1" dirty="0">
                <a:latin typeface="+mj-lt"/>
                <a:ea typeface="Times New Roman" panose="02020603050405020304" pitchFamily="18" charset="0"/>
              </a:rPr>
              <a:t> збірку розробок авторських уроків з повним мультимедійним забезпеченням</a:t>
            </a:r>
            <a:r>
              <a:rPr lang="uk-UA" sz="24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 «Вернісаж творчих інновацій»,  2018 р. </a:t>
            </a:r>
            <a:r>
              <a:rPr lang="uk-UA" sz="2400" b="1" dirty="0" err="1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ОблІППО</a:t>
            </a:r>
            <a:r>
              <a:rPr lang="uk-UA" sz="2400" b="1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</a:rPr>
              <a:t>.</a:t>
            </a:r>
            <a:endParaRPr lang="uk-UA" sz="2400" b="1" dirty="0">
              <a:latin typeface="+mj-lt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53670" algn="l"/>
              </a:tabLst>
            </a:pPr>
            <a:r>
              <a:rPr lang="uk-UA" sz="2400" b="1" dirty="0" smtClean="0">
                <a:latin typeface="+mj-lt"/>
                <a:ea typeface="Times New Roman" panose="02020603050405020304" pitchFamily="18" charset="0"/>
              </a:rPr>
              <a:t>Конкурс </a:t>
            </a:r>
            <a:r>
              <a:rPr lang="uk-UA" sz="2400" b="1" dirty="0">
                <a:latin typeface="+mj-lt"/>
                <a:ea typeface="Times New Roman" panose="02020603050405020304" pitchFamily="18" charset="0"/>
              </a:rPr>
              <a:t>«Створи шедевр», номінація «</a:t>
            </a:r>
            <a:r>
              <a:rPr lang="uk-UA" sz="2400" b="1" dirty="0" err="1">
                <a:latin typeface="+mj-lt"/>
                <a:ea typeface="Times New Roman" panose="02020603050405020304" pitchFamily="18" charset="0"/>
              </a:rPr>
              <a:t>Медіаконтент</a:t>
            </a:r>
            <a:r>
              <a:rPr lang="uk-UA" sz="2400" b="1" dirty="0">
                <a:latin typeface="+mj-lt"/>
                <a:ea typeface="Times New Roman" panose="02020603050405020304" pitchFamily="18" charset="0"/>
              </a:rPr>
              <a:t> юного словесника: </a:t>
            </a:r>
            <a:r>
              <a:rPr lang="uk-UA" sz="2400" b="1" dirty="0" err="1">
                <a:latin typeface="+mj-lt"/>
                <a:ea typeface="Times New Roman" panose="02020603050405020304" pitchFamily="18" charset="0"/>
              </a:rPr>
              <a:t>мультімедійні</a:t>
            </a:r>
            <a:r>
              <a:rPr lang="uk-UA" sz="2400" b="1" dirty="0">
                <a:latin typeface="+mj-lt"/>
                <a:ea typeface="Times New Roman" panose="02020603050405020304" pitchFamily="18" charset="0"/>
              </a:rPr>
              <a:t> проекти </a:t>
            </a:r>
            <a:r>
              <a:rPr lang="uk-UA" sz="2400" b="1" dirty="0" err="1">
                <a:latin typeface="+mj-lt"/>
                <a:ea typeface="Times New Roman" panose="02020603050405020304" pitchFamily="18" charset="0"/>
              </a:rPr>
              <a:t>лінвістичної</a:t>
            </a:r>
            <a:r>
              <a:rPr lang="uk-UA" sz="2400" b="1" dirty="0">
                <a:latin typeface="+mj-lt"/>
                <a:ea typeface="Times New Roman" panose="02020603050405020304" pitchFamily="18" charset="0"/>
              </a:rPr>
              <a:t> тематики присвячені літературній спадщині письменника-ювіляра», проект до 200сотріччя І.С. Тургенєва. - І місце в районному турі. 2018 </a:t>
            </a:r>
            <a:r>
              <a:rPr lang="uk-UA" sz="2400" b="1" dirty="0" smtClean="0">
                <a:latin typeface="+mj-lt"/>
                <a:ea typeface="Times New Roman" panose="02020603050405020304" pitchFamily="18" charset="0"/>
              </a:rPr>
              <a:t>рік.</a:t>
            </a:r>
            <a:endParaRPr lang="uk-UA" sz="2400" b="1" dirty="0">
              <a:latin typeface="+mj-lt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53670" algn="l"/>
              </a:tabLst>
            </a:pPr>
            <a:r>
              <a:rPr lang="uk-UA" sz="2400" b="1" dirty="0" smtClean="0">
                <a:latin typeface="+mj-lt"/>
                <a:ea typeface="Times New Roman" panose="02020603050405020304" pitchFamily="18" charset="0"/>
              </a:rPr>
              <a:t>Участь </a:t>
            </a:r>
            <a:r>
              <a:rPr lang="uk-UA" sz="2400" b="1" dirty="0">
                <a:latin typeface="+mj-lt"/>
                <a:ea typeface="Times New Roman" panose="02020603050405020304" pitchFamily="18" charset="0"/>
              </a:rPr>
              <a:t>в районній предметній олімпіаді з російської мови,  9  клас, І місце (2017 р.)</a:t>
            </a:r>
            <a:endParaRPr lang="en-US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72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67837" y="264800"/>
            <a:ext cx="30492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2018-2019 </a:t>
            </a:r>
            <a:r>
              <a:rPr lang="ru-RU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н.р</a:t>
            </a: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469" y="911131"/>
            <a:ext cx="1156498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Модифікація + концепт + успішність + адаптація = тренінг. Моделі уроків з елементами тренінгу (мультимедійний супровід). Співавтор збірки.   </a:t>
            </a:r>
            <a:endParaRPr lang="uk-UA" b="1" dirty="0">
              <a:latin typeface="+mj-lt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Участь у районній предметній олімпіаді, 10 </a:t>
            </a:r>
            <a:r>
              <a:rPr lang="uk-UA" b="1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кл</a:t>
            </a:r>
            <a:r>
              <a:rPr lang="uk-UA" b="1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. </a:t>
            </a:r>
            <a:r>
              <a:rPr lang="uk-UA" b="1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Хтомінська</a:t>
            </a:r>
            <a:r>
              <a:rPr lang="uk-UA" b="1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В. – 1 місце, виклик до участі у обласній предметній олімпіаді.</a:t>
            </a:r>
            <a:endParaRPr lang="uk-UA" b="1" dirty="0">
              <a:latin typeface="+mj-lt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 smtClean="0">
                <a:effectLst/>
                <a:latin typeface="+mj-lt"/>
                <a:ea typeface="Times New Roman" panose="02020603050405020304" pitchFamily="18" charset="0"/>
              </a:rPr>
              <a:t>Виступ на обласній </a:t>
            </a:r>
            <a:r>
              <a:rPr lang="uk-UA" b="1" dirty="0" err="1" smtClean="0">
                <a:effectLst/>
                <a:latin typeface="+mj-lt"/>
                <a:ea typeface="Times New Roman" panose="02020603050405020304" pitchFamily="18" charset="0"/>
              </a:rPr>
              <a:t>коучинг</a:t>
            </a:r>
            <a:r>
              <a:rPr lang="uk-UA" b="1" dirty="0" smtClean="0">
                <a:effectLst/>
                <a:latin typeface="+mj-lt"/>
                <a:ea typeface="Times New Roman" panose="02020603050405020304" pitchFamily="18" charset="0"/>
              </a:rPr>
              <a:t>-студії «Методичний супровід учителів гуманітарних предметів в умовах НУШ». Майстер-клас «Мотивація навчальної діяльності на </a:t>
            </a:r>
            <a:r>
              <a:rPr lang="uk-UA" b="1" dirty="0" err="1" smtClean="0">
                <a:effectLst/>
                <a:latin typeface="+mj-lt"/>
                <a:ea typeface="Times New Roman" panose="02020603050405020304" pitchFamily="18" charset="0"/>
              </a:rPr>
              <a:t>уроках</a:t>
            </a:r>
            <a:r>
              <a:rPr lang="uk-UA" b="1" dirty="0" smtClean="0">
                <a:effectLst/>
                <a:latin typeface="+mj-lt"/>
                <a:ea typeface="Times New Roman" panose="02020603050405020304" pitchFamily="18" charset="0"/>
              </a:rPr>
              <a:t>  російської мови та літератури: маленькі секрети великого уроку» (диплом учасника)</a:t>
            </a:r>
            <a:endParaRPr lang="uk-UA" b="1" dirty="0">
              <a:latin typeface="+mj-lt"/>
              <a:ea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 smtClean="0">
                <a:effectLst/>
                <a:latin typeface="+mj-lt"/>
                <a:ea typeface="Times New Roman" panose="02020603050405020304" pitchFamily="18" charset="0"/>
              </a:rPr>
              <a:t>І місце у районному турі обласного інтернет-конкурсу літературно-мистецької та педагогічної </a:t>
            </a:r>
            <a:r>
              <a:rPr lang="uk-UA" b="1" dirty="0" err="1" smtClean="0">
                <a:effectLst/>
                <a:latin typeface="+mj-lt"/>
                <a:ea typeface="Times New Roman" panose="02020603050405020304" pitchFamily="18" charset="0"/>
              </a:rPr>
              <a:t>медіатворчості</a:t>
            </a:r>
            <a:r>
              <a:rPr lang="uk-UA" b="1" dirty="0" smtClean="0">
                <a:effectLst/>
                <a:latin typeface="+mj-lt"/>
                <a:ea typeface="Times New Roman" panose="02020603050405020304" pitchFamily="18" charset="0"/>
              </a:rPr>
              <a:t> із зарубіжної літератури, російської мови та інтегрованого курсу «Література» «Створи шедевр» у номінації «Методичні новації», «</a:t>
            </a:r>
            <a:r>
              <a:rPr lang="uk-UA" b="1" dirty="0" err="1" smtClean="0">
                <a:effectLst/>
                <a:latin typeface="+mj-lt"/>
                <a:ea typeface="Times New Roman" panose="02020603050405020304" pitchFamily="18" charset="0"/>
              </a:rPr>
              <a:t>Медіаконтент</a:t>
            </a:r>
            <a:r>
              <a:rPr lang="uk-UA" b="1" dirty="0" smtClean="0">
                <a:effectLst/>
                <a:latin typeface="+mj-lt"/>
                <a:ea typeface="Times New Roman" panose="02020603050405020304" pitchFamily="18" charset="0"/>
              </a:rPr>
              <a:t> юного словесника». Назва робіт  -</a:t>
            </a:r>
            <a:r>
              <a:rPr lang="ru-RU" b="1" dirty="0" smtClean="0">
                <a:effectLst/>
                <a:latin typeface="+mj-lt"/>
                <a:ea typeface="Times New Roman" panose="02020603050405020304" pitchFamily="18" charset="0"/>
              </a:rPr>
              <a:t> </a:t>
            </a:r>
            <a:r>
              <a:rPr lang="uk-UA" b="1" dirty="0" smtClean="0">
                <a:effectLst/>
                <a:latin typeface="+mj-lt"/>
                <a:ea typeface="Times New Roman" panose="02020603050405020304" pitchFamily="18" charset="0"/>
              </a:rPr>
              <a:t> «Мозаїка уроків та позакласних заходів з японської культури та японської класичної поезії», «Практичний посібник з використання тестових завдань на </a:t>
            </a:r>
            <a:r>
              <a:rPr lang="uk-UA" b="1" dirty="0" err="1" smtClean="0">
                <a:effectLst/>
                <a:latin typeface="+mj-lt"/>
                <a:ea typeface="Times New Roman" panose="02020603050405020304" pitchFamily="18" charset="0"/>
              </a:rPr>
              <a:t>уроках</a:t>
            </a:r>
            <a:r>
              <a:rPr lang="uk-UA" b="1" dirty="0" smtClean="0">
                <a:effectLst/>
                <a:latin typeface="+mj-lt"/>
                <a:ea typeface="Times New Roman" panose="02020603050405020304" pitchFamily="18" charset="0"/>
              </a:rPr>
              <a:t> російської мови у 5-11 класах» та мультимедійний проект, присвячений творчості  Володимира Висоцького. </a:t>
            </a:r>
          </a:p>
          <a:p>
            <a:pPr marL="285750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b="1" dirty="0" smtClean="0">
                <a:effectLst/>
                <a:latin typeface="+mj-lt"/>
                <a:ea typeface="Times New Roman" panose="02020603050405020304" pitchFamily="18" charset="0"/>
              </a:rPr>
              <a:t>І місце, два диплома ІІІ ступеня у обласному етапі інтернет - конкурсу літературно-мистецької та педагогічної </a:t>
            </a:r>
            <a:r>
              <a:rPr lang="uk-UA" b="1" dirty="0" err="1" smtClean="0">
                <a:effectLst/>
                <a:latin typeface="+mj-lt"/>
                <a:ea typeface="Times New Roman" panose="02020603050405020304" pitchFamily="18" charset="0"/>
              </a:rPr>
              <a:t>медіатворчості</a:t>
            </a:r>
            <a:r>
              <a:rPr lang="uk-UA" b="1" dirty="0" smtClean="0">
                <a:effectLst/>
                <a:latin typeface="+mj-lt"/>
                <a:ea typeface="Times New Roman" panose="02020603050405020304" pitchFamily="18" charset="0"/>
              </a:rPr>
              <a:t> із зарубіжної літератури, російської мови та інтегрованого курсу «Література» «Створи шедевр» у номінації «Методичні новації» та «</a:t>
            </a:r>
            <a:r>
              <a:rPr lang="uk-UA" b="1" dirty="0" err="1" smtClean="0">
                <a:effectLst/>
                <a:latin typeface="+mj-lt"/>
                <a:ea typeface="Times New Roman" panose="02020603050405020304" pitchFamily="18" charset="0"/>
              </a:rPr>
              <a:t>Медіаконтент</a:t>
            </a:r>
            <a:r>
              <a:rPr lang="uk-UA" b="1" dirty="0" smtClean="0">
                <a:effectLst/>
                <a:latin typeface="+mj-lt"/>
                <a:ea typeface="Times New Roman" panose="02020603050405020304" pitchFamily="18" charset="0"/>
              </a:rPr>
              <a:t> юного словесника».  Назва робіт  -</a:t>
            </a:r>
            <a:r>
              <a:rPr lang="ru-RU" b="1" dirty="0" smtClean="0">
                <a:effectLst/>
                <a:latin typeface="+mj-lt"/>
                <a:ea typeface="Times New Roman" panose="02020603050405020304" pitchFamily="18" charset="0"/>
              </a:rPr>
              <a:t> </a:t>
            </a:r>
            <a:r>
              <a:rPr lang="ru-RU" b="1" spc="-20" dirty="0" smtClean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uk-UA" b="1" dirty="0" smtClean="0">
                <a:effectLst/>
                <a:latin typeface="+mj-lt"/>
                <a:ea typeface="Times New Roman" panose="02020603050405020304" pitchFamily="18" charset="0"/>
              </a:rPr>
              <a:t>«Практичний посібник з використання тестових завдань на </a:t>
            </a:r>
            <a:r>
              <a:rPr lang="uk-UA" b="1" dirty="0" err="1" smtClean="0">
                <a:effectLst/>
                <a:latin typeface="+mj-lt"/>
                <a:ea typeface="Times New Roman" panose="02020603050405020304" pitchFamily="18" charset="0"/>
              </a:rPr>
              <a:t>уроках</a:t>
            </a:r>
            <a:r>
              <a:rPr lang="uk-UA" b="1" dirty="0" smtClean="0">
                <a:effectLst/>
                <a:latin typeface="+mj-lt"/>
                <a:ea typeface="Times New Roman" panose="02020603050405020304" pitchFamily="18" charset="0"/>
              </a:rPr>
              <a:t> російської мови у 5-11 класах» та мультимедійний проект, присвячений творчості  Володимира Висоцького.</a:t>
            </a:r>
            <a:endParaRPr lang="en-US" b="1" dirty="0" smtClean="0">
              <a:effectLst/>
              <a:latin typeface="+mj-lt"/>
              <a:ea typeface="Times New Roman" panose="02020603050405020304" pitchFamily="18" charset="0"/>
            </a:endParaRP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53670" algn="l"/>
              </a:tabLst>
            </a:pPr>
            <a:endParaRPr lang="en-US" sz="24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35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67837" y="264800"/>
            <a:ext cx="304923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2019-2020 </a:t>
            </a:r>
            <a:r>
              <a:rPr lang="ru-RU" sz="36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н.р</a:t>
            </a:r>
            <a:r>
              <a:rPr lang="ru-RU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4469" y="911131"/>
            <a:ext cx="11564982" cy="6361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b="1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ІІ місце  (кращий результат) на районній предметній олімпіаді з російської мови і літератури – 11 клас, </a:t>
            </a:r>
            <a:r>
              <a:rPr lang="uk-UA" sz="2400" b="1" dirty="0" err="1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Хтомінська</a:t>
            </a:r>
            <a:r>
              <a:rPr lang="uk-UA" sz="2400" b="1" dirty="0" smtClean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 В.</a:t>
            </a:r>
            <a:endParaRPr lang="uk-UA" sz="2400" b="1" dirty="0">
              <a:latin typeface="+mj-lt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b="1" dirty="0" smtClean="0">
                <a:effectLst/>
                <a:latin typeface="+mj-lt"/>
                <a:ea typeface="Times New Roman" panose="02020603050405020304" pitchFamily="18" charset="0"/>
              </a:rPr>
              <a:t>Виступи на районних МО вчителів російської мови та літератури (щороку, двічі на рік 2016, 1017, 2018, 2019 роки).</a:t>
            </a: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uk-UA" sz="2400" b="1" dirty="0" smtClean="0">
                <a:latin typeface="+mj-lt"/>
                <a:ea typeface="Times New Roman" panose="02020603050405020304" pitchFamily="18" charset="0"/>
              </a:rPr>
              <a:t>І місце в районному </a:t>
            </a:r>
            <a:r>
              <a:rPr lang="uk-UA" sz="2400" b="1" dirty="0" smtClean="0">
                <a:solidFill>
                  <a:prstClr val="black"/>
                </a:solidFill>
                <a:latin typeface="+mj-lt"/>
                <a:ea typeface="Times New Roman" panose="02020603050405020304" pitchFamily="18" charset="0"/>
              </a:rPr>
              <a:t>турі </a:t>
            </a:r>
            <a:r>
              <a:rPr lang="uk-UA" sz="2400" b="1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</a:rPr>
              <a:t>обласного інтернет-конкурсу літературно-мистецької та педагогічної </a:t>
            </a:r>
            <a:r>
              <a:rPr lang="uk-UA" sz="2400" b="1" dirty="0" err="1">
                <a:solidFill>
                  <a:prstClr val="black"/>
                </a:solidFill>
                <a:latin typeface="+mj-lt"/>
                <a:ea typeface="Times New Roman" panose="02020603050405020304" pitchFamily="18" charset="0"/>
              </a:rPr>
              <a:t>медіатворчості</a:t>
            </a:r>
            <a:r>
              <a:rPr lang="uk-UA" sz="2400" b="1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</a:rPr>
              <a:t> із зарубіжної літератури, російської мови та інтегрованого курсу «Література» «Створи шедевр» у номінації «Методичні новації», «</a:t>
            </a:r>
            <a:r>
              <a:rPr lang="uk-UA" sz="2400" b="1" dirty="0" err="1">
                <a:solidFill>
                  <a:prstClr val="black"/>
                </a:solidFill>
                <a:latin typeface="+mj-lt"/>
                <a:ea typeface="Times New Roman" panose="02020603050405020304" pitchFamily="18" charset="0"/>
              </a:rPr>
              <a:t>Медіаконтент</a:t>
            </a:r>
            <a:r>
              <a:rPr lang="uk-UA" sz="2400" b="1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</a:rPr>
              <a:t> юного словесника». Назва </a:t>
            </a:r>
            <a:r>
              <a:rPr lang="uk-UA" sz="2400" b="1" dirty="0" smtClean="0">
                <a:solidFill>
                  <a:prstClr val="black"/>
                </a:solidFill>
                <a:latin typeface="+mj-lt"/>
                <a:ea typeface="Times New Roman" panose="02020603050405020304" pitchFamily="18" charset="0"/>
              </a:rPr>
              <a:t>робіт: </a:t>
            </a:r>
            <a:r>
              <a:rPr lang="uk-UA" sz="2400" b="1" dirty="0" smtClean="0">
                <a:effectLst/>
                <a:latin typeface="+mj-lt"/>
                <a:ea typeface="Times New Roman" panose="02020603050405020304" pitchFamily="18" charset="0"/>
              </a:rPr>
              <a:t>Інтерактивний плакат, «</a:t>
            </a:r>
            <a:r>
              <a:rPr lang="uk-UA" sz="2400" b="1" dirty="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Літературний вернісаж»</a:t>
            </a:r>
            <a:r>
              <a:rPr lang="uk-UA" sz="2400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Колажі з </a:t>
            </a:r>
            <a:r>
              <a:rPr lang="uk-UA" sz="2400" b="1" dirty="0" err="1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відеосупровідом</a:t>
            </a:r>
            <a:r>
              <a:rPr lang="uk-UA" sz="2400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uk-UA" sz="2400" b="1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Мультимедійний проект присвячений літературній спадщині </a:t>
            </a:r>
            <a:r>
              <a:rPr lang="uk-UA" sz="2400" b="1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письменника-ювіляра </a:t>
            </a:r>
            <a:r>
              <a:rPr lang="uk-UA" sz="2400" b="1" dirty="0" err="1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Зорко</a:t>
            </a:r>
            <a:r>
              <a:rPr lang="uk-UA" sz="2400" b="1" dirty="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одно </a:t>
            </a:r>
            <a:r>
              <a:rPr lang="uk-UA" sz="2400" b="1" dirty="0" err="1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лишь</a:t>
            </a:r>
            <a:r>
              <a:rPr lang="uk-UA" sz="2400" b="1" dirty="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err="1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сердце</a:t>
            </a:r>
            <a:r>
              <a:rPr lang="uk-UA" sz="2400" b="1" dirty="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… 120-річчю від дня народження Антуана де Сент-</a:t>
            </a:r>
            <a:r>
              <a:rPr lang="uk-UA" sz="2400" b="1" dirty="0" err="1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Єкзюпері</a:t>
            </a:r>
            <a:r>
              <a:rPr lang="uk-UA" sz="2400" b="1" dirty="0" smtClean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присвячується; </a:t>
            </a:r>
            <a:r>
              <a:rPr lang="ru-RU" sz="2400" b="1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Пос</a:t>
            </a:r>
            <a:r>
              <a:rPr lang="uk-UA" sz="24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ru-RU" sz="2400" b="1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бник</a:t>
            </a:r>
            <a:r>
              <a:rPr lang="uk-UA" sz="24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розробок авторських позакласних заходів </a:t>
            </a:r>
            <a:r>
              <a:rPr lang="ru-RU" sz="24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з </a:t>
            </a:r>
            <a:r>
              <a:rPr lang="ru-RU" sz="2400" b="1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повним</a:t>
            </a:r>
            <a:r>
              <a:rPr lang="ru-RU" sz="24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мультимед</a:t>
            </a:r>
            <a:r>
              <a:rPr lang="uk-UA" sz="24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і</a:t>
            </a:r>
            <a:r>
              <a:rPr lang="ru-RU" sz="2400" b="1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йним</a:t>
            </a:r>
            <a:r>
              <a:rPr lang="ru-RU" sz="24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дидактичним</a:t>
            </a:r>
            <a:r>
              <a:rPr lang="ru-RU" sz="24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 забезпеченням, </a:t>
            </a:r>
            <a:r>
              <a:rPr lang="uk-UA" sz="24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Предметний тиждень з російської мови та літератури, зарубіжної літератури «В світі слів»</a:t>
            </a:r>
            <a:r>
              <a:rPr lang="uk-UA" sz="2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(панорама методичних знахідок).</a:t>
            </a:r>
            <a:endParaRPr lang="en-US" sz="2400" b="1" dirty="0" smtClean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2400" b="1" dirty="0" smtClean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endParaRPr lang="en-US" sz="24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8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57" y="684230"/>
            <a:ext cx="6377296" cy="3587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058" y="723675"/>
            <a:ext cx="2341067" cy="55905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673" y="4447766"/>
            <a:ext cx="1714532" cy="43804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6285" y="4447766"/>
            <a:ext cx="1650084" cy="394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2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2" descr="C:\Documents and Settings\User\Рабочий стол\фоны учитель\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3178" y="352395"/>
            <a:ext cx="11530148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Підсумовуючи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сказане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,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зазначу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,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що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впровадження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сучасних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педагогічних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технологій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- робота складна, але в той же час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цікава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. Головне ж те,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що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вона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дає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позитивні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результати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.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Учні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мислять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самостійно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,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прагнуть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до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творчості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,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працюють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не за шаблоном.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Їм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виходити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в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велике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життя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, яка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зажадає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від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випускників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школи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вміння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приймати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рішення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самостійно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.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Знайти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своє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місце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в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житті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зможе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тільки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мисляча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людина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,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що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вміє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знайти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альтернативу в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складній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життєвій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 </a:t>
            </a:r>
            <a:r>
              <a:rPr lang="ru-RU" sz="2800" b="1" i="0" dirty="0" err="1" smtClean="0">
                <a:solidFill>
                  <a:srgbClr val="222222"/>
                </a:solidFill>
                <a:effectLst/>
                <a:latin typeface="+mj-lt"/>
              </a:rPr>
              <a:t>ситуації</a:t>
            </a:r>
            <a:r>
              <a:rPr lang="ru-RU" sz="2800" b="1" i="0" dirty="0" smtClean="0">
                <a:solidFill>
                  <a:srgbClr val="222222"/>
                </a:solidFill>
                <a:effectLst/>
                <a:latin typeface="+mj-lt"/>
              </a:rPr>
              <a:t>.</a:t>
            </a:r>
            <a:endParaRPr lang="en-US" sz="2800" b="1" dirty="0">
              <a:latin typeface="+mj-lt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533" y="3704724"/>
            <a:ext cx="2001645" cy="2668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6"/>
          <a:stretch/>
        </p:blipFill>
        <p:spPr>
          <a:xfrm>
            <a:off x="7509051" y="4017776"/>
            <a:ext cx="1955017" cy="2655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6" t="16127" r="12214"/>
          <a:stretch/>
        </p:blipFill>
        <p:spPr>
          <a:xfrm>
            <a:off x="9676941" y="4981303"/>
            <a:ext cx="2383347" cy="15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65602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0" y="-297"/>
            <a:ext cx="12193057" cy="68585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744" y="1150970"/>
            <a:ext cx="9390380" cy="525178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143447" y="227640"/>
            <a:ext cx="56553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Жарт в </a:t>
            </a:r>
            <a:r>
              <a:rPr lang="ru-RU" sz="54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подарунок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1550" y="4576538"/>
            <a:ext cx="3568301" cy="2001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379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08068" y="1422962"/>
            <a:ext cx="947492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Педагогічне кредо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моєї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діяльності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Учневі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потрібно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віддавати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тільки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якусь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суму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знань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а й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частинку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своєї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душі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.»</a:t>
            </a:r>
            <a:endParaRPr lang="en-US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755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b="34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61554" y="386754"/>
            <a:ext cx="111034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/>
              <a:t>Нова </a:t>
            </a:r>
            <a:r>
              <a:rPr lang="ru-RU" sz="3600" dirty="0" err="1" smtClean="0"/>
              <a:t>організація</a:t>
            </a:r>
            <a:r>
              <a:rPr lang="ru-RU" sz="3600" dirty="0" smtClean="0"/>
              <a:t> </a:t>
            </a:r>
            <a:r>
              <a:rPr lang="ru-RU" sz="3600" dirty="0" err="1" smtClean="0"/>
              <a:t>суспільства</a:t>
            </a:r>
            <a:r>
              <a:rPr lang="ru-RU" sz="3600" dirty="0" smtClean="0"/>
              <a:t>, </a:t>
            </a:r>
            <a:r>
              <a:rPr lang="ru-RU" sz="3600" dirty="0" err="1" smtClean="0"/>
              <a:t>нове</a:t>
            </a:r>
            <a:r>
              <a:rPr lang="ru-RU" sz="3600" dirty="0" smtClean="0"/>
              <a:t> </a:t>
            </a:r>
            <a:r>
              <a:rPr lang="ru-RU" sz="3600" dirty="0" err="1" smtClean="0"/>
              <a:t>ставлення</a:t>
            </a:r>
            <a:r>
              <a:rPr lang="ru-RU" sz="3600" dirty="0" smtClean="0"/>
              <a:t> до </a:t>
            </a:r>
            <a:r>
              <a:rPr lang="ru-RU" sz="3600" dirty="0" err="1" smtClean="0"/>
              <a:t>життя</a:t>
            </a:r>
            <a:r>
              <a:rPr lang="ru-RU" sz="3600" dirty="0" smtClean="0"/>
              <a:t> </a:t>
            </a:r>
            <a:r>
              <a:rPr lang="ru-RU" sz="3600" dirty="0" err="1" smtClean="0"/>
              <a:t>пред'являють</a:t>
            </a:r>
            <a:r>
              <a:rPr lang="ru-RU" sz="3600" dirty="0" smtClean="0"/>
              <a:t> і </a:t>
            </a:r>
            <a:r>
              <a:rPr lang="ru-RU" sz="3600" dirty="0" err="1" smtClean="0"/>
              <a:t>нові</a:t>
            </a:r>
            <a:r>
              <a:rPr lang="ru-RU" sz="3600" dirty="0" smtClean="0"/>
              <a:t> </a:t>
            </a:r>
            <a:r>
              <a:rPr lang="ru-RU" sz="3600" dirty="0" err="1" smtClean="0"/>
              <a:t>вимоги</a:t>
            </a:r>
            <a:r>
              <a:rPr lang="ru-RU" sz="3600" dirty="0" smtClean="0"/>
              <a:t> до </a:t>
            </a:r>
            <a:r>
              <a:rPr lang="ru-RU" sz="3600" dirty="0" err="1" smtClean="0"/>
              <a:t>школи</a:t>
            </a:r>
            <a:r>
              <a:rPr lang="ru-RU" sz="3600" dirty="0" smtClean="0"/>
              <a:t>. </a:t>
            </a:r>
            <a:r>
              <a:rPr lang="ru-RU" sz="3600" dirty="0" err="1" smtClean="0"/>
              <a:t>Сьогодні</a:t>
            </a:r>
            <a:r>
              <a:rPr lang="ru-RU" sz="3600" dirty="0" smtClean="0"/>
              <a:t> </a:t>
            </a:r>
            <a:r>
              <a:rPr lang="ru-RU" sz="3600" dirty="0" err="1" smtClean="0"/>
              <a:t>основна</a:t>
            </a:r>
            <a:r>
              <a:rPr lang="ru-RU" sz="3600" dirty="0" smtClean="0"/>
              <a:t> мета </a:t>
            </a:r>
            <a:r>
              <a:rPr lang="ru-RU" sz="3600" dirty="0" err="1" smtClean="0"/>
              <a:t>навчання</a:t>
            </a:r>
            <a:r>
              <a:rPr lang="ru-RU" sz="3600" dirty="0" smtClean="0"/>
              <a:t> - </a:t>
            </a:r>
            <a:r>
              <a:rPr lang="ru-RU" sz="3600" dirty="0" err="1" smtClean="0"/>
              <a:t>це</a:t>
            </a:r>
            <a:r>
              <a:rPr lang="ru-RU" sz="3600" dirty="0" smtClean="0"/>
              <a:t> не </a:t>
            </a:r>
            <a:r>
              <a:rPr lang="ru-RU" sz="3600" dirty="0" err="1" smtClean="0"/>
              <a:t>тільки</a:t>
            </a:r>
            <a:r>
              <a:rPr lang="ru-RU" sz="3600" dirty="0" smtClean="0"/>
              <a:t> </a:t>
            </a:r>
            <a:r>
              <a:rPr lang="ru-RU" sz="3600" dirty="0" err="1" smtClean="0"/>
              <a:t>накопичення</a:t>
            </a:r>
            <a:r>
              <a:rPr lang="ru-RU" sz="3600" dirty="0" smtClean="0"/>
              <a:t> </a:t>
            </a:r>
            <a:r>
              <a:rPr lang="ru-RU" sz="3600" dirty="0" err="1" smtClean="0"/>
              <a:t>учнем</a:t>
            </a:r>
            <a:r>
              <a:rPr lang="ru-RU" sz="3600" dirty="0" smtClean="0"/>
              <a:t> </a:t>
            </a:r>
            <a:r>
              <a:rPr lang="ru-RU" sz="3600" dirty="0" err="1" smtClean="0"/>
              <a:t>певної</a:t>
            </a:r>
            <a:r>
              <a:rPr lang="ru-RU" sz="3600" dirty="0" smtClean="0"/>
              <a:t> </a:t>
            </a:r>
            <a:r>
              <a:rPr lang="ru-RU" sz="3600" dirty="0" err="1" smtClean="0"/>
              <a:t>суми</a:t>
            </a:r>
            <a:r>
              <a:rPr lang="ru-RU" sz="3600" dirty="0" smtClean="0"/>
              <a:t> </a:t>
            </a:r>
            <a:r>
              <a:rPr lang="ru-RU" sz="3600" dirty="0" err="1" smtClean="0"/>
              <a:t>знань</a:t>
            </a:r>
            <a:r>
              <a:rPr lang="ru-RU" sz="3600" dirty="0" smtClean="0"/>
              <a:t>, </a:t>
            </a:r>
            <a:r>
              <a:rPr lang="ru-RU" sz="3600" dirty="0" err="1" smtClean="0"/>
              <a:t>умінь</a:t>
            </a:r>
            <a:r>
              <a:rPr lang="ru-RU" sz="3600" dirty="0" smtClean="0"/>
              <a:t>, </a:t>
            </a:r>
            <a:r>
              <a:rPr lang="ru-RU" sz="3600" dirty="0" err="1" smtClean="0"/>
              <a:t>навичок</a:t>
            </a:r>
            <a:r>
              <a:rPr lang="ru-RU" sz="3600" dirty="0" smtClean="0"/>
              <a:t>, а й </a:t>
            </a:r>
            <a:r>
              <a:rPr lang="ru-RU" sz="3600" dirty="0" err="1" smtClean="0"/>
              <a:t>підготовка</a:t>
            </a:r>
            <a:r>
              <a:rPr lang="ru-RU" sz="3600" dirty="0" smtClean="0"/>
              <a:t> школяра як </a:t>
            </a:r>
            <a:r>
              <a:rPr lang="ru-RU" sz="3600" dirty="0" err="1" smtClean="0"/>
              <a:t>самостійного</a:t>
            </a:r>
            <a:r>
              <a:rPr lang="ru-RU" sz="3600" dirty="0" smtClean="0"/>
              <a:t> </a:t>
            </a:r>
            <a:r>
              <a:rPr lang="ru-RU" sz="3600" dirty="0" err="1" smtClean="0"/>
              <a:t>суб'єкта</a:t>
            </a:r>
            <a:r>
              <a:rPr lang="ru-RU" sz="3600" dirty="0" smtClean="0"/>
              <a:t> </a:t>
            </a:r>
            <a:r>
              <a:rPr lang="ru-RU" sz="3600" dirty="0" err="1" smtClean="0"/>
              <a:t>освітньої</a:t>
            </a:r>
            <a:r>
              <a:rPr lang="ru-RU" sz="3600" dirty="0" smtClean="0"/>
              <a:t> </a:t>
            </a:r>
            <a:r>
              <a:rPr lang="ru-RU" sz="3600" dirty="0" err="1" smtClean="0"/>
              <a:t>діяльності</a:t>
            </a:r>
            <a:r>
              <a:rPr lang="ru-RU" sz="3600" dirty="0" smtClean="0"/>
              <a:t>. В </a:t>
            </a:r>
            <a:r>
              <a:rPr lang="ru-RU" sz="3600" dirty="0" err="1" smtClean="0"/>
              <a:t>основі</a:t>
            </a:r>
            <a:r>
              <a:rPr lang="ru-RU" sz="3600" dirty="0" smtClean="0"/>
              <a:t> </a:t>
            </a:r>
            <a:r>
              <a:rPr lang="ru-RU" sz="3600" dirty="0" err="1" smtClean="0"/>
              <a:t>сучасної</a:t>
            </a:r>
            <a:r>
              <a:rPr lang="ru-RU" sz="3600" dirty="0" smtClean="0"/>
              <a:t> </a:t>
            </a:r>
            <a:r>
              <a:rPr lang="ru-RU" sz="3600" dirty="0" err="1" smtClean="0"/>
              <a:t>освіти</a:t>
            </a:r>
            <a:r>
              <a:rPr lang="ru-RU" sz="3600" dirty="0" smtClean="0"/>
              <a:t> </a:t>
            </a:r>
            <a:r>
              <a:rPr lang="ru-RU" sz="3600" dirty="0" err="1" smtClean="0"/>
              <a:t>лежить</a:t>
            </a:r>
            <a:r>
              <a:rPr lang="ru-RU" sz="3600" dirty="0" smtClean="0"/>
              <a:t> </a:t>
            </a:r>
            <a:r>
              <a:rPr lang="ru-RU" sz="3600" dirty="0" err="1" smtClean="0"/>
              <a:t>активність</a:t>
            </a:r>
            <a:r>
              <a:rPr lang="ru-RU" sz="3600" dirty="0" smtClean="0"/>
              <a:t> і </a:t>
            </a:r>
            <a:r>
              <a:rPr lang="ru-RU" sz="3600" dirty="0" err="1" smtClean="0"/>
              <a:t>вчителя</a:t>
            </a:r>
            <a:r>
              <a:rPr lang="ru-RU" sz="3600" dirty="0" smtClean="0"/>
              <a:t>, і, </a:t>
            </a:r>
            <a:r>
              <a:rPr lang="ru-RU" sz="3600" dirty="0" err="1" smtClean="0"/>
              <a:t>що</a:t>
            </a:r>
            <a:r>
              <a:rPr lang="ru-RU" sz="3600" dirty="0" smtClean="0"/>
              <a:t> не </a:t>
            </a:r>
            <a:r>
              <a:rPr lang="ru-RU" sz="3600" dirty="0" err="1" smtClean="0"/>
              <a:t>менш</a:t>
            </a:r>
            <a:r>
              <a:rPr lang="ru-RU" sz="3600" dirty="0" smtClean="0"/>
              <a:t> </a:t>
            </a:r>
            <a:r>
              <a:rPr lang="ru-RU" sz="3600" dirty="0" err="1" smtClean="0"/>
              <a:t>важливо</a:t>
            </a:r>
            <a:r>
              <a:rPr lang="ru-RU" sz="3600" dirty="0" smtClean="0"/>
              <a:t>, </a:t>
            </a:r>
            <a:r>
              <a:rPr lang="ru-RU" sz="3600" dirty="0" err="1" smtClean="0"/>
              <a:t>учня</a:t>
            </a:r>
            <a:r>
              <a:rPr lang="ru-RU" sz="3600" dirty="0" smtClean="0"/>
              <a:t>. </a:t>
            </a:r>
            <a:r>
              <a:rPr lang="ru-RU" sz="3600" dirty="0" err="1" smtClean="0"/>
              <a:t>Саме</a:t>
            </a:r>
            <a:r>
              <a:rPr lang="ru-RU" sz="3600" dirty="0" smtClean="0"/>
              <a:t> </a:t>
            </a:r>
            <a:r>
              <a:rPr lang="ru-RU" sz="3600" dirty="0" err="1" smtClean="0"/>
              <a:t>цій</a:t>
            </a:r>
            <a:r>
              <a:rPr lang="ru-RU" sz="3600" dirty="0" smtClean="0"/>
              <a:t> </a:t>
            </a:r>
            <a:r>
              <a:rPr lang="ru-RU" sz="3600" dirty="0" err="1" smtClean="0"/>
              <a:t>меті</a:t>
            </a:r>
            <a:r>
              <a:rPr lang="ru-RU" sz="3600" dirty="0" smtClean="0"/>
              <a:t> - </a:t>
            </a:r>
            <a:r>
              <a:rPr lang="ru-RU" sz="3600" dirty="0" err="1" smtClean="0"/>
              <a:t>вихованню</a:t>
            </a:r>
            <a:r>
              <a:rPr lang="ru-RU" sz="3600" dirty="0" smtClean="0"/>
              <a:t> </a:t>
            </a:r>
            <a:r>
              <a:rPr lang="ru-RU" sz="3600" dirty="0" err="1" smtClean="0"/>
              <a:t>творчої</a:t>
            </a:r>
            <a:r>
              <a:rPr lang="ru-RU" sz="3600" dirty="0" smtClean="0"/>
              <a:t>, </a:t>
            </a:r>
            <a:r>
              <a:rPr lang="ru-RU" sz="3600" dirty="0" err="1" smtClean="0"/>
              <a:t>активної</a:t>
            </a:r>
            <a:r>
              <a:rPr lang="ru-RU" sz="3600" dirty="0" smtClean="0"/>
              <a:t> </a:t>
            </a:r>
            <a:r>
              <a:rPr lang="ru-RU" sz="3600" dirty="0" err="1" smtClean="0"/>
              <a:t>особистості</a:t>
            </a:r>
            <a:r>
              <a:rPr lang="ru-RU" sz="3600" dirty="0" smtClean="0"/>
              <a:t>, яка </a:t>
            </a:r>
            <a:r>
              <a:rPr lang="ru-RU" sz="3600" dirty="0" err="1" smtClean="0"/>
              <a:t>вміє</a:t>
            </a:r>
            <a:r>
              <a:rPr lang="ru-RU" sz="3600" dirty="0" smtClean="0"/>
              <a:t> </a:t>
            </a:r>
            <a:r>
              <a:rPr lang="ru-RU" sz="3600" dirty="0" err="1" smtClean="0"/>
              <a:t>вчитися</a:t>
            </a:r>
            <a:r>
              <a:rPr lang="ru-RU" sz="3600" dirty="0" smtClean="0"/>
              <a:t>, </a:t>
            </a:r>
            <a:r>
              <a:rPr lang="ru-RU" sz="3600" dirty="0" err="1" smtClean="0"/>
              <a:t>вдосконалюватися</a:t>
            </a:r>
            <a:r>
              <a:rPr lang="ru-RU" sz="3600" dirty="0" smtClean="0"/>
              <a:t> </a:t>
            </a:r>
            <a:r>
              <a:rPr lang="ru-RU" sz="3600" dirty="0" err="1" smtClean="0"/>
              <a:t>самостійно</a:t>
            </a:r>
            <a:r>
              <a:rPr lang="ru-RU" sz="3600" dirty="0" smtClean="0"/>
              <a:t>, і </a:t>
            </a:r>
            <a:r>
              <a:rPr lang="ru-RU" sz="3600" dirty="0" err="1" smtClean="0"/>
              <a:t>підкоряються</a:t>
            </a:r>
            <a:r>
              <a:rPr lang="ru-RU" sz="3600" dirty="0" smtClean="0"/>
              <a:t> </a:t>
            </a:r>
            <a:r>
              <a:rPr lang="ru-RU" sz="3600" dirty="0" err="1" smtClean="0"/>
              <a:t>основні</a:t>
            </a:r>
            <a:r>
              <a:rPr lang="ru-RU" sz="3600" dirty="0" smtClean="0"/>
              <a:t> </a:t>
            </a:r>
            <a:r>
              <a:rPr lang="ru-RU" sz="3600" dirty="0" err="1" smtClean="0"/>
              <a:t>завдання</a:t>
            </a:r>
            <a:r>
              <a:rPr lang="ru-RU" sz="3600" dirty="0" smtClean="0"/>
              <a:t> </a:t>
            </a:r>
            <a:r>
              <a:rPr lang="ru-RU" sz="3600" dirty="0" err="1" smtClean="0"/>
              <a:t>сучасної</a:t>
            </a:r>
            <a:r>
              <a:rPr lang="ru-RU" sz="3600" dirty="0" smtClean="0"/>
              <a:t> </a:t>
            </a:r>
            <a:r>
              <a:rPr lang="ru-RU" sz="3600" dirty="0" err="1" smtClean="0"/>
              <a:t>освіти</a:t>
            </a:r>
            <a:r>
              <a:rPr lang="ru-RU" sz="3600" dirty="0" smtClean="0"/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53341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4434" y="740454"/>
            <a:ext cx="1099892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3600" dirty="0" err="1" smtClean="0"/>
              <a:t>Інноваційний</a:t>
            </a:r>
            <a:r>
              <a:rPr lang="ru-RU" sz="3600" dirty="0" smtClean="0"/>
              <a:t> </a:t>
            </a:r>
            <a:r>
              <a:rPr lang="ru-RU" sz="3600" dirty="0" err="1" smtClean="0"/>
              <a:t>підхід</a:t>
            </a:r>
            <a:r>
              <a:rPr lang="ru-RU" sz="3600" dirty="0" smtClean="0"/>
              <a:t> до </a:t>
            </a:r>
            <a:r>
              <a:rPr lang="ru-RU" sz="3600" dirty="0" err="1" smtClean="0"/>
              <a:t>навчання</a:t>
            </a:r>
            <a:r>
              <a:rPr lang="ru-RU" sz="3600" dirty="0" smtClean="0"/>
              <a:t> </a:t>
            </a:r>
            <a:r>
              <a:rPr lang="ru-RU" sz="3600" dirty="0" err="1" smtClean="0"/>
              <a:t>дозволяє</a:t>
            </a:r>
            <a:r>
              <a:rPr lang="ru-RU" sz="3600" dirty="0" smtClean="0"/>
              <a:t> так </a:t>
            </a:r>
            <a:r>
              <a:rPr lang="ru-RU" sz="3600" dirty="0" err="1" smtClean="0"/>
              <a:t>організувати</a:t>
            </a:r>
            <a:r>
              <a:rPr lang="ru-RU" sz="3600" dirty="0" smtClean="0"/>
              <a:t> </a:t>
            </a:r>
            <a:r>
              <a:rPr lang="ru-RU" sz="3600" dirty="0" err="1" smtClean="0"/>
              <a:t>навчальний</a:t>
            </a:r>
            <a:r>
              <a:rPr lang="ru-RU" sz="3600" dirty="0" smtClean="0"/>
              <a:t> </a:t>
            </a:r>
            <a:r>
              <a:rPr lang="ru-RU" sz="3600" dirty="0" err="1" smtClean="0"/>
              <a:t>процес</a:t>
            </a:r>
            <a:r>
              <a:rPr lang="ru-RU" sz="3600" dirty="0" smtClean="0"/>
              <a:t>, </a:t>
            </a:r>
            <a:r>
              <a:rPr lang="ru-RU" sz="3600" dirty="0" err="1" smtClean="0"/>
              <a:t>що</a:t>
            </a:r>
            <a:r>
              <a:rPr lang="ru-RU" sz="3600" dirty="0" smtClean="0"/>
              <a:t> </a:t>
            </a:r>
            <a:r>
              <a:rPr lang="ru-RU" sz="3600" dirty="0" err="1" smtClean="0"/>
              <a:t>дитині</a:t>
            </a:r>
            <a:r>
              <a:rPr lang="ru-RU" sz="3600" dirty="0" smtClean="0"/>
              <a:t> урок і в </a:t>
            </a:r>
            <a:r>
              <a:rPr lang="ru-RU" sz="3600" dirty="0" err="1" smtClean="0"/>
              <a:t>радість</a:t>
            </a:r>
            <a:r>
              <a:rPr lang="ru-RU" sz="3600" dirty="0" smtClean="0"/>
              <a:t>, і приносить </a:t>
            </a:r>
            <a:r>
              <a:rPr lang="ru-RU" sz="3600" dirty="0" err="1" smtClean="0"/>
              <a:t>користь</a:t>
            </a:r>
            <a:r>
              <a:rPr lang="ru-RU" sz="3600" dirty="0" smtClean="0"/>
              <a:t>, не </a:t>
            </a:r>
            <a:r>
              <a:rPr lang="ru-RU" sz="3600" dirty="0" err="1" smtClean="0"/>
              <a:t>перетворюючись</a:t>
            </a:r>
            <a:r>
              <a:rPr lang="ru-RU" sz="3600" dirty="0" smtClean="0"/>
              <a:t> просто в забаву </a:t>
            </a:r>
            <a:r>
              <a:rPr lang="ru-RU" sz="3600" dirty="0" err="1" smtClean="0"/>
              <a:t>або</a:t>
            </a:r>
            <a:r>
              <a:rPr lang="ru-RU" sz="3600" dirty="0" smtClean="0"/>
              <a:t> </a:t>
            </a:r>
            <a:r>
              <a:rPr lang="ru-RU" sz="3600" dirty="0" err="1" smtClean="0"/>
              <a:t>гру</a:t>
            </a:r>
            <a:r>
              <a:rPr lang="ru-RU" sz="3600" dirty="0" smtClean="0"/>
              <a:t>. І, </a:t>
            </a:r>
            <a:r>
              <a:rPr lang="ru-RU" sz="3600" dirty="0" err="1" smtClean="0"/>
              <a:t>може</a:t>
            </a:r>
            <a:r>
              <a:rPr lang="ru-RU" sz="3600" dirty="0" smtClean="0"/>
              <a:t> бути, </a:t>
            </a:r>
            <a:r>
              <a:rPr lang="ru-RU" sz="3600" dirty="0" err="1" smtClean="0"/>
              <a:t>саме</a:t>
            </a:r>
            <a:r>
              <a:rPr lang="ru-RU" sz="3600" dirty="0" smtClean="0"/>
              <a:t> на такому </a:t>
            </a:r>
            <a:r>
              <a:rPr lang="ru-RU" sz="3600" dirty="0" err="1" smtClean="0"/>
              <a:t>уроці</a:t>
            </a:r>
            <a:r>
              <a:rPr lang="ru-RU" sz="3600" dirty="0" smtClean="0"/>
              <a:t>, як говорив Цицерон, «</a:t>
            </a:r>
            <a:r>
              <a:rPr lang="ru-RU" sz="3600" dirty="0" err="1" smtClean="0"/>
              <a:t>запаляться</a:t>
            </a:r>
            <a:r>
              <a:rPr lang="ru-RU" sz="3600" dirty="0" smtClean="0"/>
              <a:t> </a:t>
            </a:r>
            <a:r>
              <a:rPr lang="ru-RU" sz="3600" dirty="0" err="1" smtClean="0"/>
              <a:t>серце</a:t>
            </a:r>
            <a:r>
              <a:rPr lang="ru-RU" sz="3600" dirty="0" smtClean="0"/>
              <a:t> слухача </a:t>
            </a:r>
            <a:r>
              <a:rPr lang="ru-RU" sz="3600" dirty="0" err="1" smtClean="0"/>
              <a:t>від</a:t>
            </a:r>
            <a:r>
              <a:rPr lang="ru-RU" sz="3600" dirty="0" smtClean="0"/>
              <a:t> </a:t>
            </a:r>
            <a:r>
              <a:rPr lang="ru-RU" sz="3600" dirty="0" err="1" smtClean="0"/>
              <a:t>серце</a:t>
            </a:r>
            <a:r>
              <a:rPr lang="ru-RU" sz="3600" dirty="0" smtClean="0"/>
              <a:t> того, </a:t>
            </a:r>
            <a:r>
              <a:rPr lang="ru-RU" sz="3600" dirty="0" err="1" smtClean="0"/>
              <a:t>хто</a:t>
            </a:r>
            <a:r>
              <a:rPr lang="ru-RU" sz="3600" dirty="0" smtClean="0"/>
              <a:t> говорить».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20311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26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8195" y="137182"/>
            <a:ext cx="116956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Професійна компетентність учителя з метою забезпечення індивідуалізації та соціалізації навчально – виховного процесу в умовах інформаційного середовища </a:t>
            </a:r>
            <a:endParaRPr lang="uk-UA" sz="2800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2218" y="1522177"/>
            <a:ext cx="957942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Бачити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навчальному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–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пропонувати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включення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учня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в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різні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діяльності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у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відповідності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віковими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особливостями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Створювати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навчальне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середовище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використовувати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його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можливості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–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інформаційні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ІКТ.</a:t>
            </a:r>
          </a:p>
          <a:p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Планувати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здійснювати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професійну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самоосвіту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аналіз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власної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діяльності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вибір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технологій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самоосвіти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</a:p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Будувати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навчальний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спрямований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досягнення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цілей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навчання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вибирати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пропонувати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педагогічної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підтримки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створювати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умови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прояву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ініціативи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школярів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7877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2461094" y="327501"/>
            <a:ext cx="6929438" cy="1000125"/>
          </a:xfrm>
          <a:prstGeom prst="rect">
            <a:avLst/>
          </a:prstGeom>
          <a:gradFill flip="none" rotWithShape="1">
            <a:gsLst>
              <a:gs pos="0">
                <a:srgbClr val="A5B592">
                  <a:tint val="66000"/>
                  <a:satMod val="160000"/>
                </a:srgbClr>
              </a:gs>
              <a:gs pos="50000">
                <a:srgbClr val="A5B592">
                  <a:tint val="44500"/>
                  <a:satMod val="160000"/>
                </a:srgbClr>
              </a:gs>
              <a:gs pos="100000">
                <a:srgbClr val="A5B592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</p:spPr>
        <p:txBody>
          <a:bodyPr vert="horz" anchor="ctr">
            <a:normAutofit fontScale="90000" lnSpcReduction="10000"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Актуальність досвіду зумовлена</a:t>
            </a:r>
            <a:r>
              <a:rPr kumimoji="0" lang="uk-UA" sz="3600" b="0" i="0" u="none" strike="noStrike" kern="120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rgbClr val="C0000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3178" y="1833831"/>
            <a:ext cx="946621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A5B592"/>
              </a:buClr>
              <a:buSzPct val="70000"/>
              <a:buFont typeface="Wingdings" panose="05000000000000000000" pitchFamily="2" charset="2"/>
              <a:buChar char="Ø"/>
            </a:pPr>
            <a:r>
              <a:rPr lang="uk-UA" altLang="en-US" sz="2400" b="1" dirty="0">
                <a:latin typeface="+mj-lt"/>
                <a:cs typeface="Times New Roman" panose="02020603050405020304" pitchFamily="18" charset="0"/>
              </a:rPr>
              <a:t>Високою мотивацією школярів  до навчальної діяльності.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A5B592"/>
              </a:buClr>
              <a:buSzPct val="70000"/>
              <a:buFont typeface="Wingdings" panose="05000000000000000000" pitchFamily="2" charset="2"/>
              <a:buChar char="Ø"/>
            </a:pPr>
            <a:r>
              <a:rPr lang="uk-UA" altLang="en-US" sz="2400" b="1" dirty="0">
                <a:latin typeface="+mj-lt"/>
                <a:cs typeface="Times New Roman" panose="02020603050405020304" pitchFamily="18" charset="0"/>
              </a:rPr>
              <a:t>Використання  методів відповідно до досягнутого рівня і розвитку пізнавальної та  дослідницької діяльності учнів 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A5B592"/>
              </a:buClr>
              <a:buSzPct val="70000"/>
              <a:buFont typeface="Wingdings" panose="05000000000000000000" pitchFamily="2" charset="2"/>
              <a:buChar char="Ø"/>
            </a:pPr>
            <a:r>
              <a:rPr lang="uk-UA" altLang="en-US" sz="2400" b="1" dirty="0">
                <a:latin typeface="+mj-lt"/>
                <a:cs typeface="Times New Roman" panose="02020603050405020304" pitchFamily="18" charset="0"/>
              </a:rPr>
              <a:t>Залучення школярів до самостійної  діяльності .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A5B592"/>
              </a:buClr>
              <a:buSzPct val="70000"/>
              <a:buFont typeface="Wingdings" panose="05000000000000000000" pitchFamily="2" charset="2"/>
              <a:buChar char="Ø"/>
            </a:pPr>
            <a:r>
              <a:rPr lang="uk-UA" altLang="en-US" sz="2400" b="1" dirty="0">
                <a:latin typeface="+mj-lt"/>
                <a:cs typeface="Times New Roman" panose="02020603050405020304" pitchFamily="18" charset="0"/>
              </a:rPr>
              <a:t>Вивчення та врахування у навчальному процесі читацьких інтересів школярів.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A5B592"/>
              </a:buClr>
              <a:buSzPct val="70000"/>
              <a:buFont typeface="Wingdings" panose="05000000000000000000" pitchFamily="2" charset="2"/>
              <a:buChar char="Ø"/>
            </a:pPr>
            <a:r>
              <a:rPr lang="uk-UA" altLang="en-US" sz="2400" b="1" dirty="0">
                <a:latin typeface="+mj-lt"/>
                <a:cs typeface="Times New Roman" panose="02020603050405020304" pitchFamily="18" charset="0"/>
              </a:rPr>
              <a:t>Орієнтація навчального  процесу на формування компетенції та творчої 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A5B592"/>
              </a:buClr>
              <a:buSzPct val="70000"/>
            </a:pPr>
            <a:r>
              <a:rPr lang="uk-UA" altLang="en-US" sz="2400" b="1" dirty="0">
                <a:latin typeface="+mj-lt"/>
                <a:cs typeface="Times New Roman" panose="02020603050405020304" pitchFamily="18" charset="0"/>
              </a:rPr>
              <a:t>     діяльності учнів.</a:t>
            </a:r>
          </a:p>
        </p:txBody>
      </p:sp>
    </p:spTree>
    <p:extLst>
      <p:ext uri="{BB962C8B-B14F-4D97-AF65-F5344CB8AC3E}">
        <p14:creationId xmlns:p14="http://schemas.microsoft.com/office/powerpoint/2010/main" val="1458569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3392112" y="188731"/>
            <a:ext cx="4214841" cy="993775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path path="shape">
              <a:fillToRect l="50000" t="50000" r="50000" b="50000"/>
            </a:path>
            <a:tileRect/>
          </a:gradFill>
          <a:ln w="38100"/>
        </p:spPr>
        <p:txBody>
          <a:bodyPr vert="horz" anchor="ctr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Провідні ідеї:</a:t>
            </a:r>
            <a:endParaRPr lang="ru-RU" sz="40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873291849"/>
              </p:ext>
            </p:extLst>
          </p:nvPr>
        </p:nvGraphicFramePr>
        <p:xfrm>
          <a:off x="793205" y="994939"/>
          <a:ext cx="9761583" cy="5419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5080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05989" y="487422"/>
            <a:ext cx="97710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0" cap="all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Організація навчальної діяльності учнів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4434" y="1591777"/>
            <a:ext cx="999744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Clr>
                <a:srgbClr val="A5B592"/>
              </a:buClr>
              <a:buSzPct val="70000"/>
              <a:buBlip>
                <a:blip r:embed="rId3"/>
              </a:buBlip>
              <a:defRPr/>
            </a:pPr>
            <a:r>
              <a:rPr lang="uk-UA" sz="2800" b="1" dirty="0">
                <a:latin typeface="+mj-lt"/>
                <a:cs typeface="Times New Roman" pitchFamily="18" charset="0"/>
              </a:rPr>
              <a:t>Забезпечення текстами творів, посібниками, книгами.</a:t>
            </a:r>
          </a:p>
          <a:p>
            <a:pPr marL="342900" lvl="0" indent="-342900">
              <a:spcBef>
                <a:spcPct val="20000"/>
              </a:spcBef>
              <a:buClr>
                <a:srgbClr val="A5B592"/>
              </a:buClr>
              <a:buSzPct val="70000"/>
              <a:buBlip>
                <a:blip r:embed="rId3"/>
              </a:buBlip>
              <a:defRPr/>
            </a:pPr>
            <a:r>
              <a:rPr lang="uk-UA" sz="2800" b="1" dirty="0">
                <a:latin typeface="+mj-lt"/>
                <a:cs typeface="Times New Roman" pitchFamily="18" charset="0"/>
              </a:rPr>
              <a:t>Створення атмосфери, яка сприяє появі нових ідей, думок в учнів.</a:t>
            </a:r>
          </a:p>
          <a:p>
            <a:pPr marL="342900" lvl="0" indent="-342900">
              <a:spcBef>
                <a:spcPct val="20000"/>
              </a:spcBef>
              <a:buClr>
                <a:srgbClr val="A5B592"/>
              </a:buClr>
              <a:buSzPct val="70000"/>
              <a:buBlip>
                <a:blip r:embed="rId3"/>
              </a:buBlip>
              <a:defRPr/>
            </a:pPr>
            <a:r>
              <a:rPr lang="uk-UA" sz="2800" b="1" dirty="0">
                <a:latin typeface="+mj-lt"/>
                <a:cs typeface="Times New Roman" pitchFamily="18" charset="0"/>
              </a:rPr>
              <a:t>Повага учителя до думок учня.</a:t>
            </a:r>
          </a:p>
          <a:p>
            <a:pPr marL="342900" lvl="0" indent="-342900">
              <a:spcBef>
                <a:spcPct val="20000"/>
              </a:spcBef>
              <a:buClr>
                <a:srgbClr val="A5B592"/>
              </a:buClr>
              <a:buSzPct val="70000"/>
              <a:buBlip>
                <a:blip r:embed="rId3"/>
              </a:buBlip>
              <a:defRPr/>
            </a:pPr>
            <a:r>
              <a:rPr lang="uk-UA" sz="2800" b="1" dirty="0">
                <a:latin typeface="+mj-lt"/>
                <a:cs typeface="Times New Roman" pitchFamily="18" charset="0"/>
              </a:rPr>
              <a:t>Заохочення дітей у їх спробах виконувати нові складні завдання.</a:t>
            </a:r>
          </a:p>
          <a:p>
            <a:pPr marL="342900" lvl="0" indent="-342900">
              <a:spcBef>
                <a:spcPct val="20000"/>
              </a:spcBef>
              <a:buClr>
                <a:srgbClr val="A5B592"/>
              </a:buClr>
              <a:buSzPct val="70000"/>
              <a:buBlip>
                <a:blip r:embed="rId3"/>
              </a:buBlip>
              <a:defRPr/>
            </a:pPr>
            <a:r>
              <a:rPr lang="uk-UA" sz="2800" b="1" dirty="0">
                <a:latin typeface="+mj-lt"/>
                <a:cs typeface="Times New Roman" pitchFamily="18" charset="0"/>
              </a:rPr>
              <a:t>Підтримка оригінальних ідей і створення </a:t>
            </a:r>
            <a:r>
              <a:rPr lang="uk-UA" sz="2800" b="1" dirty="0" err="1">
                <a:latin typeface="+mj-lt"/>
                <a:cs typeface="Times New Roman" pitchFamily="18" charset="0"/>
              </a:rPr>
              <a:t>підгрунтя</a:t>
            </a:r>
            <a:r>
              <a:rPr lang="uk-UA" sz="2800" b="1" dirty="0">
                <a:latin typeface="+mj-lt"/>
                <a:cs typeface="Times New Roman" pitchFamily="18" charset="0"/>
              </a:rPr>
              <a:t>  до їх генерування.</a:t>
            </a:r>
          </a:p>
          <a:p>
            <a:pPr marL="342900" lvl="0" indent="-342900">
              <a:spcBef>
                <a:spcPct val="20000"/>
              </a:spcBef>
              <a:buClr>
                <a:srgbClr val="A5B592"/>
              </a:buClr>
              <a:buSzPct val="70000"/>
              <a:buBlip>
                <a:blip r:embed="rId3"/>
              </a:buBlip>
              <a:defRPr/>
            </a:pPr>
            <a:r>
              <a:rPr lang="uk-UA" sz="2800" b="1" dirty="0">
                <a:latin typeface="+mj-lt"/>
                <a:cs typeface="Times New Roman" pitchFamily="18" charset="0"/>
              </a:rPr>
              <a:t>Особистий приклад вчителя у відшуканні шляхів розв'язання проблем. </a:t>
            </a:r>
          </a:p>
        </p:txBody>
      </p:sp>
    </p:spTree>
    <p:extLst>
      <p:ext uri="{BB962C8B-B14F-4D97-AF65-F5344CB8AC3E}">
        <p14:creationId xmlns:p14="http://schemas.microsoft.com/office/powerpoint/2010/main" val="642492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571472" y="142851"/>
            <a:ext cx="10949968" cy="103280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</a:schemeClr>
              </a:gs>
              <a:gs pos="25000">
                <a:schemeClr val="accent6">
                  <a:lumMod val="75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75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anchor="ctr"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 kern="1200" cap="all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Franklin Gothic Medium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Головні аспекти моєї педагогічної діяльності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925108429"/>
              </p:ext>
            </p:extLst>
          </p:nvPr>
        </p:nvGraphicFramePr>
        <p:xfrm>
          <a:off x="914401" y="1175656"/>
          <a:ext cx="9344296" cy="5434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67200" y="2553226"/>
            <a:ext cx="2532608" cy="287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77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1123</Words>
  <Application>Microsoft Office PowerPoint</Application>
  <PresentationFormat>Широкоэкранный</PresentationFormat>
  <Paragraphs>87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Algerian</vt:lpstr>
      <vt:lpstr>Arial</vt:lpstr>
      <vt:lpstr>Calibri</vt:lpstr>
      <vt:lpstr>Segoe Print</vt:lpstr>
      <vt:lpstr>Times New Roman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Lenovo</cp:lastModifiedBy>
  <cp:revision>19</cp:revision>
  <dcterms:created xsi:type="dcterms:W3CDTF">2020-03-31T11:13:54Z</dcterms:created>
  <dcterms:modified xsi:type="dcterms:W3CDTF">2020-03-31T15:56:56Z</dcterms:modified>
</cp:coreProperties>
</file>