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5" r:id="rId6"/>
    <p:sldId id="264" r:id="rId7"/>
    <p:sldId id="266" r:id="rId8"/>
    <p:sldId id="269" r:id="rId9"/>
    <p:sldId id="268" r:id="rId10"/>
    <p:sldId id="271" r:id="rId11"/>
    <p:sldId id="272" r:id="rId12"/>
    <p:sldId id="273" r:id="rId13"/>
    <p:sldId id="281" r:id="rId14"/>
    <p:sldId id="275" r:id="rId15"/>
    <p:sldId id="27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AED4D-B778-4908-BE85-E3CBC44EDC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C1237-9904-45E6-8AB8-D65C6C75310C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1992-1994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E7140-D698-46F8-B487-22B69EE7B90A}" type="parTrans" cxnId="{BC28D622-C366-4FF9-A57B-2316455C8319}">
      <dgm:prSet/>
      <dgm:spPr/>
      <dgm:t>
        <a:bodyPr/>
        <a:lstStyle/>
        <a:p>
          <a:endParaRPr lang="ru-RU"/>
        </a:p>
      </dgm:t>
    </dgm:pt>
    <dgm:pt modelId="{654AE5FF-53DB-4085-B31E-3542C2440EA9}" type="sibTrans" cxnId="{BC28D622-C366-4FF9-A57B-2316455C8319}">
      <dgm:prSet/>
      <dgm:spPr/>
      <dgm:t>
        <a:bodyPr/>
        <a:lstStyle/>
        <a:p>
          <a:endParaRPr lang="ru-RU"/>
        </a:p>
      </dgm:t>
    </dgm:pt>
    <dgm:pt modelId="{DD43EF03-5F10-42C1-A6D3-6E12D0996DC1}">
      <dgm:prSet phldrT="[Текст]"/>
      <dgm:spPr/>
      <dgm:t>
        <a:bodyPr/>
        <a:lstStyle/>
        <a:p>
          <a:endParaRPr lang="ru-RU" sz="2100" dirty="0"/>
        </a:p>
      </dgm:t>
    </dgm:pt>
    <dgm:pt modelId="{8F6FD4A3-C765-4C73-BFA7-4D321FAE7B8F}" type="parTrans" cxnId="{64F0C0CB-20D4-4B4D-8CE5-206D0EC88C93}">
      <dgm:prSet/>
      <dgm:spPr/>
      <dgm:t>
        <a:bodyPr/>
        <a:lstStyle/>
        <a:p>
          <a:endParaRPr lang="ru-RU"/>
        </a:p>
      </dgm:t>
    </dgm:pt>
    <dgm:pt modelId="{2DFA25FB-E8E8-419B-8A0E-1CCB1EF33C85}" type="sibTrans" cxnId="{64F0C0CB-20D4-4B4D-8CE5-206D0EC88C93}">
      <dgm:prSet/>
      <dgm:spPr/>
      <dgm:t>
        <a:bodyPr/>
        <a:lstStyle/>
        <a:p>
          <a:endParaRPr lang="ru-RU"/>
        </a:p>
      </dgm:t>
    </dgm:pt>
    <dgm:pt modelId="{BF2549A8-BFF7-407F-826E-07AD0EA9045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 історії та правознавства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FD131-A6FC-425B-A362-3BA99038C951}" type="parTrans" cxnId="{2748F362-E996-4AE3-A05E-97582C7B6F36}">
      <dgm:prSet/>
      <dgm:spPr/>
      <dgm:t>
        <a:bodyPr/>
        <a:lstStyle/>
        <a:p>
          <a:endParaRPr lang="ru-RU"/>
        </a:p>
      </dgm:t>
    </dgm:pt>
    <dgm:pt modelId="{F954479E-B824-4305-B510-08B3B2187524}" type="sibTrans" cxnId="{2748F362-E996-4AE3-A05E-97582C7B6F36}">
      <dgm:prSet/>
      <dgm:spPr/>
      <dgm:t>
        <a:bodyPr/>
        <a:lstStyle/>
        <a:p>
          <a:endParaRPr lang="ru-RU"/>
        </a:p>
      </dgm:t>
    </dgm:pt>
    <dgm:pt modelId="{0C006E29-0CD5-4533-97C4-EE00358C8C6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1994-2018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195CF-8EAD-4B1C-9126-FA9758059F62}" type="parTrans" cxnId="{3963E4AC-623C-4AEA-9C66-0EA4F33FA5DD}">
      <dgm:prSet/>
      <dgm:spPr/>
      <dgm:t>
        <a:bodyPr/>
        <a:lstStyle/>
        <a:p>
          <a:endParaRPr lang="ru-RU"/>
        </a:p>
      </dgm:t>
    </dgm:pt>
    <dgm:pt modelId="{50114497-5DF8-4D86-A950-932C9306D173}" type="sibTrans" cxnId="{3963E4AC-623C-4AEA-9C66-0EA4F33FA5DD}">
      <dgm:prSet/>
      <dgm:spPr/>
      <dgm:t>
        <a:bodyPr/>
        <a:lstStyle/>
        <a:p>
          <a:endParaRPr lang="ru-RU"/>
        </a:p>
      </dgm:t>
    </dgm:pt>
    <dgm:pt modelId="{ECDDD04E-9831-444A-B7EC-2D4550013D79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початкових класів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B3A15-E622-47B5-9929-F5ABBAB6B260}" type="parTrans" cxnId="{29E661A2-47D4-4C55-B3FC-92692763A8E6}">
      <dgm:prSet/>
      <dgm:spPr/>
      <dgm:t>
        <a:bodyPr/>
        <a:lstStyle/>
        <a:p>
          <a:endParaRPr lang="ru-RU"/>
        </a:p>
      </dgm:t>
    </dgm:pt>
    <dgm:pt modelId="{77403102-2985-4923-87BA-682F2B1CDBFF}" type="sibTrans" cxnId="{29E661A2-47D4-4C55-B3FC-92692763A8E6}">
      <dgm:prSet/>
      <dgm:spPr/>
      <dgm:t>
        <a:bodyPr/>
        <a:lstStyle/>
        <a:p>
          <a:endParaRPr lang="ru-RU"/>
        </a:p>
      </dgm:t>
    </dgm:pt>
    <dgm:pt modelId="{619B6641-AB74-4F1D-B149-F1704A888F0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2018</a:t>
          </a:r>
          <a:endParaRPr lang="ru-RU" b="1" dirty="0">
            <a:solidFill>
              <a:schemeClr val="tx1"/>
            </a:solidFill>
          </a:endParaRPr>
        </a:p>
      </dgm:t>
    </dgm:pt>
    <dgm:pt modelId="{DCCD80AC-DACA-46AC-A93D-1F1117EE6891}" type="parTrans" cxnId="{CD6B2246-D3E5-4F25-A9F9-8559CA45251A}">
      <dgm:prSet/>
      <dgm:spPr/>
      <dgm:t>
        <a:bodyPr/>
        <a:lstStyle/>
        <a:p>
          <a:endParaRPr lang="ru-RU"/>
        </a:p>
      </dgm:t>
    </dgm:pt>
    <dgm:pt modelId="{A0DF9846-E79B-48BD-864D-901101A33868}" type="sibTrans" cxnId="{CD6B2246-D3E5-4F25-A9F9-8559CA45251A}">
      <dgm:prSet/>
      <dgm:spPr/>
      <dgm:t>
        <a:bodyPr/>
        <a:lstStyle/>
        <a:p>
          <a:endParaRPr lang="ru-RU"/>
        </a:p>
      </dgm:t>
    </dgm:pt>
    <dgm:pt modelId="{2BAFA490-3436-4A10-9202-7A7A919DC76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Заступник директора з навчально-виховної роботи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50908-10F4-471D-877B-866370BEEEE3}" type="parTrans" cxnId="{7CFAA88B-3AF3-4443-AE3E-4A5DEE39B3F3}">
      <dgm:prSet/>
      <dgm:spPr/>
      <dgm:t>
        <a:bodyPr/>
        <a:lstStyle/>
        <a:p>
          <a:endParaRPr lang="ru-RU"/>
        </a:p>
      </dgm:t>
    </dgm:pt>
    <dgm:pt modelId="{E4A435A0-6948-4BFC-99ED-1D44EFF74E96}" type="sibTrans" cxnId="{7CFAA88B-3AF3-4443-AE3E-4A5DEE39B3F3}">
      <dgm:prSet/>
      <dgm:spPr/>
      <dgm:t>
        <a:bodyPr/>
        <a:lstStyle/>
        <a:p>
          <a:endParaRPr lang="ru-RU"/>
        </a:p>
      </dgm:t>
    </dgm:pt>
    <dgm:pt modelId="{7394E303-5CAF-4209-B3D5-2E29CCCE3965}" type="pres">
      <dgm:prSet presAssocID="{820AED4D-B778-4908-BE85-E3CBC44EDC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11A84-B345-40F6-A0D3-D2534533240F}" type="pres">
      <dgm:prSet presAssocID="{F3AC1237-9904-45E6-8AB8-D65C6C75310C}" presName="composite" presStyleCnt="0"/>
      <dgm:spPr/>
    </dgm:pt>
    <dgm:pt modelId="{7E3511E3-FAC3-4713-A828-2D4F80DA4A84}" type="pres">
      <dgm:prSet presAssocID="{F3AC1237-9904-45E6-8AB8-D65C6C7531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08121-5111-45C8-8A6A-77AB4FC7EDF6}" type="pres">
      <dgm:prSet presAssocID="{F3AC1237-9904-45E6-8AB8-D65C6C75310C}" presName="descendantText" presStyleLbl="alignAcc1" presStyleIdx="0" presStyleCnt="3" custScaleX="100000" custLinFactNeighborY="9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93A31-BD9D-4332-BE72-12603470D603}" type="pres">
      <dgm:prSet presAssocID="{654AE5FF-53DB-4085-B31E-3542C2440EA9}" presName="sp" presStyleCnt="0"/>
      <dgm:spPr/>
    </dgm:pt>
    <dgm:pt modelId="{489D0A8A-3846-4475-8367-35D08EC553BD}" type="pres">
      <dgm:prSet presAssocID="{0C006E29-0CD5-4533-97C4-EE00358C8C6D}" presName="composite" presStyleCnt="0"/>
      <dgm:spPr/>
    </dgm:pt>
    <dgm:pt modelId="{66603873-B5A4-4898-B3F8-3709A44E44F0}" type="pres">
      <dgm:prSet presAssocID="{0C006E29-0CD5-4533-97C4-EE00358C8C6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CB8C9-2AFB-4334-A695-402E2A051789}" type="pres">
      <dgm:prSet presAssocID="{0C006E29-0CD5-4533-97C4-EE00358C8C6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366CA-3030-42CA-B43A-C6A7D98A4A5F}" type="pres">
      <dgm:prSet presAssocID="{50114497-5DF8-4D86-A950-932C9306D173}" presName="sp" presStyleCnt="0"/>
      <dgm:spPr/>
    </dgm:pt>
    <dgm:pt modelId="{2D689A61-A1B9-424B-93AD-478A9C066ED9}" type="pres">
      <dgm:prSet presAssocID="{619B6641-AB74-4F1D-B149-F1704A888F05}" presName="composite" presStyleCnt="0"/>
      <dgm:spPr/>
    </dgm:pt>
    <dgm:pt modelId="{22C0ED99-6DFC-4878-9BCA-DDDE48E5E4F9}" type="pres">
      <dgm:prSet presAssocID="{619B6641-AB74-4F1D-B149-F1704A888F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9009B-8C2A-4227-9FCB-CB383C5C7AE8}" type="pres">
      <dgm:prSet presAssocID="{619B6641-AB74-4F1D-B149-F1704A888F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D3899-3A9B-4635-A102-94A5CD53A7D7}" type="presOf" srcId="{F3AC1237-9904-45E6-8AB8-D65C6C75310C}" destId="{7E3511E3-FAC3-4713-A828-2D4F80DA4A84}" srcOrd="0" destOrd="0" presId="urn:microsoft.com/office/officeart/2005/8/layout/chevron2"/>
    <dgm:cxn modelId="{29E661A2-47D4-4C55-B3FC-92692763A8E6}" srcId="{0C006E29-0CD5-4533-97C4-EE00358C8C6D}" destId="{ECDDD04E-9831-444A-B7EC-2D4550013D79}" srcOrd="0" destOrd="0" parTransId="{DCDB3A15-E622-47B5-9929-F5ABBAB6B260}" sibTransId="{77403102-2985-4923-87BA-682F2B1CDBFF}"/>
    <dgm:cxn modelId="{2748F362-E996-4AE3-A05E-97582C7B6F36}" srcId="{F3AC1237-9904-45E6-8AB8-D65C6C75310C}" destId="{BF2549A8-BFF7-407F-826E-07AD0EA90451}" srcOrd="1" destOrd="0" parTransId="{04FFD131-A6FC-425B-A362-3BA99038C951}" sibTransId="{F954479E-B824-4305-B510-08B3B2187524}"/>
    <dgm:cxn modelId="{CD6B2246-D3E5-4F25-A9F9-8559CA45251A}" srcId="{820AED4D-B778-4908-BE85-E3CBC44EDC8F}" destId="{619B6641-AB74-4F1D-B149-F1704A888F05}" srcOrd="2" destOrd="0" parTransId="{DCCD80AC-DACA-46AC-A93D-1F1117EE6891}" sibTransId="{A0DF9846-E79B-48BD-864D-901101A33868}"/>
    <dgm:cxn modelId="{75877754-CF9C-4E06-856B-4C16CB3B90FC}" type="presOf" srcId="{820AED4D-B778-4908-BE85-E3CBC44EDC8F}" destId="{7394E303-5CAF-4209-B3D5-2E29CCCE3965}" srcOrd="0" destOrd="0" presId="urn:microsoft.com/office/officeart/2005/8/layout/chevron2"/>
    <dgm:cxn modelId="{1D38864D-0270-4BE7-A282-C346638AF2EE}" type="presOf" srcId="{0C006E29-0CD5-4533-97C4-EE00358C8C6D}" destId="{66603873-B5A4-4898-B3F8-3709A44E44F0}" srcOrd="0" destOrd="0" presId="urn:microsoft.com/office/officeart/2005/8/layout/chevron2"/>
    <dgm:cxn modelId="{8F83ACB3-77D1-48E1-A6F9-116A116CFE44}" type="presOf" srcId="{619B6641-AB74-4F1D-B149-F1704A888F05}" destId="{22C0ED99-6DFC-4878-9BCA-DDDE48E5E4F9}" srcOrd="0" destOrd="0" presId="urn:microsoft.com/office/officeart/2005/8/layout/chevron2"/>
    <dgm:cxn modelId="{79F9339A-8AFE-4DEE-AA45-4FA82397A41F}" type="presOf" srcId="{BF2549A8-BFF7-407F-826E-07AD0EA90451}" destId="{56708121-5111-45C8-8A6A-77AB4FC7EDF6}" srcOrd="0" destOrd="1" presId="urn:microsoft.com/office/officeart/2005/8/layout/chevron2"/>
    <dgm:cxn modelId="{4701B6EE-C86C-4A07-A299-DF3535778C9C}" type="presOf" srcId="{DD43EF03-5F10-42C1-A6D3-6E12D0996DC1}" destId="{56708121-5111-45C8-8A6A-77AB4FC7EDF6}" srcOrd="0" destOrd="0" presId="urn:microsoft.com/office/officeart/2005/8/layout/chevron2"/>
    <dgm:cxn modelId="{BC28D622-C366-4FF9-A57B-2316455C8319}" srcId="{820AED4D-B778-4908-BE85-E3CBC44EDC8F}" destId="{F3AC1237-9904-45E6-8AB8-D65C6C75310C}" srcOrd="0" destOrd="0" parTransId="{82BE7140-D698-46F8-B487-22B69EE7B90A}" sibTransId="{654AE5FF-53DB-4085-B31E-3542C2440EA9}"/>
    <dgm:cxn modelId="{64F0C0CB-20D4-4B4D-8CE5-206D0EC88C93}" srcId="{F3AC1237-9904-45E6-8AB8-D65C6C75310C}" destId="{DD43EF03-5F10-42C1-A6D3-6E12D0996DC1}" srcOrd="0" destOrd="0" parTransId="{8F6FD4A3-C765-4C73-BFA7-4D321FAE7B8F}" sibTransId="{2DFA25FB-E8E8-419B-8A0E-1CCB1EF33C85}"/>
    <dgm:cxn modelId="{95715105-8A50-4C91-8A46-8E135B7B14E8}" type="presOf" srcId="{2BAFA490-3436-4A10-9202-7A7A919DC763}" destId="{3F99009B-8C2A-4227-9FCB-CB383C5C7AE8}" srcOrd="0" destOrd="0" presId="urn:microsoft.com/office/officeart/2005/8/layout/chevron2"/>
    <dgm:cxn modelId="{7CFAA88B-3AF3-4443-AE3E-4A5DEE39B3F3}" srcId="{619B6641-AB74-4F1D-B149-F1704A888F05}" destId="{2BAFA490-3436-4A10-9202-7A7A919DC763}" srcOrd="0" destOrd="0" parTransId="{34D50908-10F4-471D-877B-866370BEEEE3}" sibTransId="{E4A435A0-6948-4BFC-99ED-1D44EFF74E96}"/>
    <dgm:cxn modelId="{8AF04F16-70A8-413E-8F85-1CAE7C03A8F6}" type="presOf" srcId="{ECDDD04E-9831-444A-B7EC-2D4550013D79}" destId="{B92CB8C9-2AFB-4334-A695-402E2A051789}" srcOrd="0" destOrd="0" presId="urn:microsoft.com/office/officeart/2005/8/layout/chevron2"/>
    <dgm:cxn modelId="{3963E4AC-623C-4AEA-9C66-0EA4F33FA5DD}" srcId="{820AED4D-B778-4908-BE85-E3CBC44EDC8F}" destId="{0C006E29-0CD5-4533-97C4-EE00358C8C6D}" srcOrd="1" destOrd="0" parTransId="{E35195CF-8EAD-4B1C-9126-FA9758059F62}" sibTransId="{50114497-5DF8-4D86-A950-932C9306D173}"/>
    <dgm:cxn modelId="{CFF5DCD4-A592-4884-A6C1-2374F74A429A}" type="presParOf" srcId="{7394E303-5CAF-4209-B3D5-2E29CCCE3965}" destId="{7FA11A84-B345-40F6-A0D3-D2534533240F}" srcOrd="0" destOrd="0" presId="urn:microsoft.com/office/officeart/2005/8/layout/chevron2"/>
    <dgm:cxn modelId="{F88ADBFA-13D2-4F71-9371-0EFE6CDED8BA}" type="presParOf" srcId="{7FA11A84-B345-40F6-A0D3-D2534533240F}" destId="{7E3511E3-FAC3-4713-A828-2D4F80DA4A84}" srcOrd="0" destOrd="0" presId="urn:microsoft.com/office/officeart/2005/8/layout/chevron2"/>
    <dgm:cxn modelId="{5F99C5F2-AD52-414B-9CD5-DB13038E0B1F}" type="presParOf" srcId="{7FA11A84-B345-40F6-A0D3-D2534533240F}" destId="{56708121-5111-45C8-8A6A-77AB4FC7EDF6}" srcOrd="1" destOrd="0" presId="urn:microsoft.com/office/officeart/2005/8/layout/chevron2"/>
    <dgm:cxn modelId="{F7B2EE42-E9AE-4EBD-B930-90B588F9C56C}" type="presParOf" srcId="{7394E303-5CAF-4209-B3D5-2E29CCCE3965}" destId="{ABF93A31-BD9D-4332-BE72-12603470D603}" srcOrd="1" destOrd="0" presId="urn:microsoft.com/office/officeart/2005/8/layout/chevron2"/>
    <dgm:cxn modelId="{97306490-206B-4304-BC69-53E5EB96D623}" type="presParOf" srcId="{7394E303-5CAF-4209-B3D5-2E29CCCE3965}" destId="{489D0A8A-3846-4475-8367-35D08EC553BD}" srcOrd="2" destOrd="0" presId="urn:microsoft.com/office/officeart/2005/8/layout/chevron2"/>
    <dgm:cxn modelId="{4CFF0DD1-94F8-4208-A7D4-929DB8D70D53}" type="presParOf" srcId="{489D0A8A-3846-4475-8367-35D08EC553BD}" destId="{66603873-B5A4-4898-B3F8-3709A44E44F0}" srcOrd="0" destOrd="0" presId="urn:microsoft.com/office/officeart/2005/8/layout/chevron2"/>
    <dgm:cxn modelId="{F9DD81EC-8D40-475C-984C-4B744777F53A}" type="presParOf" srcId="{489D0A8A-3846-4475-8367-35D08EC553BD}" destId="{B92CB8C9-2AFB-4334-A695-402E2A051789}" srcOrd="1" destOrd="0" presId="urn:microsoft.com/office/officeart/2005/8/layout/chevron2"/>
    <dgm:cxn modelId="{5A9111BD-E8C9-455C-AEFC-134DDA1171C6}" type="presParOf" srcId="{7394E303-5CAF-4209-B3D5-2E29CCCE3965}" destId="{18C366CA-3030-42CA-B43A-C6A7D98A4A5F}" srcOrd="3" destOrd="0" presId="urn:microsoft.com/office/officeart/2005/8/layout/chevron2"/>
    <dgm:cxn modelId="{825103D5-F424-44B0-BD88-9A56C9EE6164}" type="presParOf" srcId="{7394E303-5CAF-4209-B3D5-2E29CCCE3965}" destId="{2D689A61-A1B9-424B-93AD-478A9C066ED9}" srcOrd="4" destOrd="0" presId="urn:microsoft.com/office/officeart/2005/8/layout/chevron2"/>
    <dgm:cxn modelId="{CF312286-FA16-4C0E-83F9-07FA328BC768}" type="presParOf" srcId="{2D689A61-A1B9-424B-93AD-478A9C066ED9}" destId="{22C0ED99-6DFC-4878-9BCA-DDDE48E5E4F9}" srcOrd="0" destOrd="0" presId="urn:microsoft.com/office/officeart/2005/8/layout/chevron2"/>
    <dgm:cxn modelId="{091A2497-85A7-4DF8-BD80-9EF6C37FF4B8}" type="presParOf" srcId="{2D689A61-A1B9-424B-93AD-478A9C066ED9}" destId="{3F99009B-8C2A-4227-9FCB-CB383C5C7A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A3AA4-6D50-4955-A654-2EDCAFF41D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AC125-4990-417A-8110-33A7F4CAA5A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Ви досягли вершин – піднімайтесь вище!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855F4-9EA2-4C0D-8A75-E95CB180D0BF}" type="parTrans" cxnId="{C0E134D3-A367-4F79-8CEF-D03764D932FD}">
      <dgm:prSet/>
      <dgm:spPr/>
      <dgm:t>
        <a:bodyPr/>
        <a:lstStyle/>
        <a:p>
          <a:endParaRPr lang="ru-RU"/>
        </a:p>
      </dgm:t>
    </dgm:pt>
    <dgm:pt modelId="{BA590D69-5F6B-419B-B0A1-E07FC2BFD192}" type="sibTrans" cxnId="{C0E134D3-A367-4F79-8CEF-D03764D932FD}">
      <dgm:prSet/>
      <dgm:spPr/>
      <dgm:t>
        <a:bodyPr/>
        <a:lstStyle/>
        <a:p>
          <a:endParaRPr lang="ru-RU"/>
        </a:p>
      </dgm:t>
    </dgm:pt>
    <dgm:pt modelId="{0869F821-EE5F-47B9-9080-9B4F6DC7EF8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Робити мале, але з великою любов'ю! 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10552-5426-4FC7-9A75-897812F4B3CC}" type="parTrans" cxnId="{490BA259-6C9B-4D5A-99A1-58909B28364A}">
      <dgm:prSet/>
      <dgm:spPr/>
      <dgm:t>
        <a:bodyPr/>
        <a:lstStyle/>
        <a:p>
          <a:endParaRPr lang="ru-RU"/>
        </a:p>
      </dgm:t>
    </dgm:pt>
    <dgm:pt modelId="{B18CDFF4-CD92-48BA-A05A-89B8C64D0365}" type="sibTrans" cxnId="{490BA259-6C9B-4D5A-99A1-58909B28364A}">
      <dgm:prSet/>
      <dgm:spPr/>
      <dgm:t>
        <a:bodyPr/>
        <a:lstStyle/>
        <a:p>
          <a:endParaRPr lang="ru-RU"/>
        </a:p>
      </dgm:t>
    </dgm:pt>
    <dgm:pt modelId="{E5CBFAE3-1365-41F2-9C8F-0DBDBAF8881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Хочеш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підкорити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собі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почни з себе! </a:t>
          </a:r>
        </a:p>
      </dgm:t>
    </dgm:pt>
    <dgm:pt modelId="{D3453D17-63AF-4346-A3B9-E32FDD9AAF1D}" type="parTrans" cxnId="{BCC3D3CF-9844-449B-8283-1E651F3DF698}">
      <dgm:prSet/>
      <dgm:spPr/>
      <dgm:t>
        <a:bodyPr/>
        <a:lstStyle/>
        <a:p>
          <a:endParaRPr lang="ru-RU"/>
        </a:p>
      </dgm:t>
    </dgm:pt>
    <dgm:pt modelId="{FF9670A5-93FF-49B9-B313-87F9A5EFCEEA}" type="sibTrans" cxnId="{BCC3D3CF-9844-449B-8283-1E651F3DF698}">
      <dgm:prSet/>
      <dgm:spPr/>
      <dgm:t>
        <a:bodyPr/>
        <a:lstStyle/>
        <a:p>
          <a:endParaRPr lang="ru-RU"/>
        </a:p>
      </dgm:t>
    </dgm:pt>
    <dgm:pt modelId="{620A33DE-403A-4F69-8374-05199AF98634}" type="pres">
      <dgm:prSet presAssocID="{375A3AA4-6D50-4955-A654-2EDCAFF41D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92620-669C-4B9C-8AA5-A290C64FF30F}" type="pres">
      <dgm:prSet presAssocID="{AD6AC125-4990-417A-8110-33A7F4CAA5AA}" presName="parentLin" presStyleCnt="0"/>
      <dgm:spPr/>
    </dgm:pt>
    <dgm:pt modelId="{5FA3A8D2-0CD0-48EC-B423-54B19A2F6355}" type="pres">
      <dgm:prSet presAssocID="{AD6AC125-4990-417A-8110-33A7F4CAA5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1DF3C59-3153-4674-93CE-4EFE2EFBBB71}" type="pres">
      <dgm:prSet presAssocID="{AD6AC125-4990-417A-8110-33A7F4CAA5AA}" presName="parentText" presStyleLbl="node1" presStyleIdx="0" presStyleCnt="3" custScaleX="142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9E4FF-F12D-4B18-8F9A-35447E297253}" type="pres">
      <dgm:prSet presAssocID="{AD6AC125-4990-417A-8110-33A7F4CAA5AA}" presName="negativeSpace" presStyleCnt="0"/>
      <dgm:spPr/>
    </dgm:pt>
    <dgm:pt modelId="{A359B7D0-EE92-4E91-965C-01A5DA4E3583}" type="pres">
      <dgm:prSet presAssocID="{AD6AC125-4990-417A-8110-33A7F4CAA5AA}" presName="childText" presStyleLbl="conFgAcc1" presStyleIdx="0" presStyleCnt="3">
        <dgm:presLayoutVars>
          <dgm:bulletEnabled val="1"/>
        </dgm:presLayoutVars>
      </dgm:prSet>
      <dgm:spPr/>
    </dgm:pt>
    <dgm:pt modelId="{238DEAC5-09EA-494D-BCF7-EF3F4B8A6456}" type="pres">
      <dgm:prSet presAssocID="{BA590D69-5F6B-419B-B0A1-E07FC2BFD192}" presName="spaceBetweenRectangles" presStyleCnt="0"/>
      <dgm:spPr/>
    </dgm:pt>
    <dgm:pt modelId="{C54FB4F0-B626-4069-A4A3-AF9E861CA0BF}" type="pres">
      <dgm:prSet presAssocID="{0869F821-EE5F-47B9-9080-9B4F6DC7EF80}" presName="parentLin" presStyleCnt="0"/>
      <dgm:spPr/>
    </dgm:pt>
    <dgm:pt modelId="{B8017D7F-F364-41BE-AAA5-4CBC7F2697FB}" type="pres">
      <dgm:prSet presAssocID="{0869F821-EE5F-47B9-9080-9B4F6DC7EF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9919BA-0BC9-4507-B842-449675B7FC23}" type="pres">
      <dgm:prSet presAssocID="{0869F821-EE5F-47B9-9080-9B4F6DC7EF80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9A3DE-B256-48CB-B4C9-02B0B24C0DF5}" type="pres">
      <dgm:prSet presAssocID="{0869F821-EE5F-47B9-9080-9B4F6DC7EF80}" presName="negativeSpace" presStyleCnt="0"/>
      <dgm:spPr/>
    </dgm:pt>
    <dgm:pt modelId="{C3C5608A-1F17-4213-BFD7-07B05E51FB20}" type="pres">
      <dgm:prSet presAssocID="{0869F821-EE5F-47B9-9080-9B4F6DC7EF80}" presName="childText" presStyleLbl="conFgAcc1" presStyleIdx="1" presStyleCnt="3">
        <dgm:presLayoutVars>
          <dgm:bulletEnabled val="1"/>
        </dgm:presLayoutVars>
      </dgm:prSet>
      <dgm:spPr/>
    </dgm:pt>
    <dgm:pt modelId="{F137B5EA-B5B1-425A-BA40-5AA642CBE05E}" type="pres">
      <dgm:prSet presAssocID="{B18CDFF4-CD92-48BA-A05A-89B8C64D0365}" presName="spaceBetweenRectangles" presStyleCnt="0"/>
      <dgm:spPr/>
    </dgm:pt>
    <dgm:pt modelId="{B7323A1E-57C3-4444-9C2E-7021DB1095B0}" type="pres">
      <dgm:prSet presAssocID="{E5CBFAE3-1365-41F2-9C8F-0DBDBAF88812}" presName="parentLin" presStyleCnt="0"/>
      <dgm:spPr/>
    </dgm:pt>
    <dgm:pt modelId="{B47D3002-DBAF-4CC7-9863-9696E5690998}" type="pres">
      <dgm:prSet presAssocID="{E5CBFAE3-1365-41F2-9C8F-0DBDBAF888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E789AF-ECAD-487C-BF79-04ACFECD9038}" type="pres">
      <dgm:prSet presAssocID="{E5CBFAE3-1365-41F2-9C8F-0DBDBAF88812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49CC2-8AE1-45D0-83E1-2104DA226314}" type="pres">
      <dgm:prSet presAssocID="{E5CBFAE3-1365-41F2-9C8F-0DBDBAF88812}" presName="negativeSpace" presStyleCnt="0"/>
      <dgm:spPr/>
    </dgm:pt>
    <dgm:pt modelId="{331EDCD8-49A0-4F94-AB3C-1FD8D5228651}" type="pres">
      <dgm:prSet presAssocID="{E5CBFAE3-1365-41F2-9C8F-0DBDBAF888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07CE0F-DB15-4EE4-937B-1C9C460EAA35}" type="presOf" srcId="{AD6AC125-4990-417A-8110-33A7F4CAA5AA}" destId="{51DF3C59-3153-4674-93CE-4EFE2EFBBB71}" srcOrd="1" destOrd="0" presId="urn:microsoft.com/office/officeart/2005/8/layout/list1"/>
    <dgm:cxn modelId="{A575157B-A37D-437F-AB30-4D1852E362B7}" type="presOf" srcId="{E5CBFAE3-1365-41F2-9C8F-0DBDBAF88812}" destId="{90E789AF-ECAD-487C-BF79-04ACFECD9038}" srcOrd="1" destOrd="0" presId="urn:microsoft.com/office/officeart/2005/8/layout/list1"/>
    <dgm:cxn modelId="{C1A85692-4B1D-42A0-8E4E-5F480082B632}" type="presOf" srcId="{0869F821-EE5F-47B9-9080-9B4F6DC7EF80}" destId="{B8017D7F-F364-41BE-AAA5-4CBC7F2697FB}" srcOrd="0" destOrd="0" presId="urn:microsoft.com/office/officeart/2005/8/layout/list1"/>
    <dgm:cxn modelId="{BCC3D3CF-9844-449B-8283-1E651F3DF698}" srcId="{375A3AA4-6D50-4955-A654-2EDCAFF41D67}" destId="{E5CBFAE3-1365-41F2-9C8F-0DBDBAF88812}" srcOrd="2" destOrd="0" parTransId="{D3453D17-63AF-4346-A3B9-E32FDD9AAF1D}" sibTransId="{FF9670A5-93FF-49B9-B313-87F9A5EFCEEA}"/>
    <dgm:cxn modelId="{29043149-33CF-4BB2-B97C-1D213EAAD5D9}" type="presOf" srcId="{E5CBFAE3-1365-41F2-9C8F-0DBDBAF88812}" destId="{B47D3002-DBAF-4CC7-9863-9696E5690998}" srcOrd="0" destOrd="0" presId="urn:microsoft.com/office/officeart/2005/8/layout/list1"/>
    <dgm:cxn modelId="{AD127662-4EC2-42DE-889F-C600927496FE}" type="presOf" srcId="{375A3AA4-6D50-4955-A654-2EDCAFF41D67}" destId="{620A33DE-403A-4F69-8374-05199AF98634}" srcOrd="0" destOrd="0" presId="urn:microsoft.com/office/officeart/2005/8/layout/list1"/>
    <dgm:cxn modelId="{8BE74862-3145-4BF1-80BA-F61EA53ECD7F}" type="presOf" srcId="{AD6AC125-4990-417A-8110-33A7F4CAA5AA}" destId="{5FA3A8D2-0CD0-48EC-B423-54B19A2F6355}" srcOrd="0" destOrd="0" presId="urn:microsoft.com/office/officeart/2005/8/layout/list1"/>
    <dgm:cxn modelId="{C0E134D3-A367-4F79-8CEF-D03764D932FD}" srcId="{375A3AA4-6D50-4955-A654-2EDCAFF41D67}" destId="{AD6AC125-4990-417A-8110-33A7F4CAA5AA}" srcOrd="0" destOrd="0" parTransId="{DA2855F4-9EA2-4C0D-8A75-E95CB180D0BF}" sibTransId="{BA590D69-5F6B-419B-B0A1-E07FC2BFD192}"/>
    <dgm:cxn modelId="{5D627666-E9AF-41E2-9009-719EEE290E2E}" type="presOf" srcId="{0869F821-EE5F-47B9-9080-9B4F6DC7EF80}" destId="{A29919BA-0BC9-4507-B842-449675B7FC23}" srcOrd="1" destOrd="0" presId="urn:microsoft.com/office/officeart/2005/8/layout/list1"/>
    <dgm:cxn modelId="{490BA259-6C9B-4D5A-99A1-58909B28364A}" srcId="{375A3AA4-6D50-4955-A654-2EDCAFF41D67}" destId="{0869F821-EE5F-47B9-9080-9B4F6DC7EF80}" srcOrd="1" destOrd="0" parTransId="{A2210552-5426-4FC7-9A75-897812F4B3CC}" sibTransId="{B18CDFF4-CD92-48BA-A05A-89B8C64D0365}"/>
    <dgm:cxn modelId="{E1CA5880-114E-4C0A-8A55-61AA745F3755}" type="presParOf" srcId="{620A33DE-403A-4F69-8374-05199AF98634}" destId="{F0C92620-669C-4B9C-8AA5-A290C64FF30F}" srcOrd="0" destOrd="0" presId="urn:microsoft.com/office/officeart/2005/8/layout/list1"/>
    <dgm:cxn modelId="{6A7427A5-1875-4CB2-9AE1-C5668D202D9D}" type="presParOf" srcId="{F0C92620-669C-4B9C-8AA5-A290C64FF30F}" destId="{5FA3A8D2-0CD0-48EC-B423-54B19A2F6355}" srcOrd="0" destOrd="0" presId="urn:microsoft.com/office/officeart/2005/8/layout/list1"/>
    <dgm:cxn modelId="{C11CEA4E-5772-4006-80BE-F8B32FA41983}" type="presParOf" srcId="{F0C92620-669C-4B9C-8AA5-A290C64FF30F}" destId="{51DF3C59-3153-4674-93CE-4EFE2EFBBB71}" srcOrd="1" destOrd="0" presId="urn:microsoft.com/office/officeart/2005/8/layout/list1"/>
    <dgm:cxn modelId="{D4D16B50-B584-4555-991D-9B62FB971C35}" type="presParOf" srcId="{620A33DE-403A-4F69-8374-05199AF98634}" destId="{BBD9E4FF-F12D-4B18-8F9A-35447E297253}" srcOrd="1" destOrd="0" presId="urn:microsoft.com/office/officeart/2005/8/layout/list1"/>
    <dgm:cxn modelId="{2562F88B-4051-47C9-A08A-9C1386DEF1EE}" type="presParOf" srcId="{620A33DE-403A-4F69-8374-05199AF98634}" destId="{A359B7D0-EE92-4E91-965C-01A5DA4E3583}" srcOrd="2" destOrd="0" presId="urn:microsoft.com/office/officeart/2005/8/layout/list1"/>
    <dgm:cxn modelId="{9F7545CA-CFE6-4C16-9599-62879EFE6755}" type="presParOf" srcId="{620A33DE-403A-4F69-8374-05199AF98634}" destId="{238DEAC5-09EA-494D-BCF7-EF3F4B8A6456}" srcOrd="3" destOrd="0" presId="urn:microsoft.com/office/officeart/2005/8/layout/list1"/>
    <dgm:cxn modelId="{E74CAE64-34C2-458C-B966-23517B27FFCA}" type="presParOf" srcId="{620A33DE-403A-4F69-8374-05199AF98634}" destId="{C54FB4F0-B626-4069-A4A3-AF9E861CA0BF}" srcOrd="4" destOrd="0" presId="urn:microsoft.com/office/officeart/2005/8/layout/list1"/>
    <dgm:cxn modelId="{0018C205-5729-416A-89FD-939CD65DB2ED}" type="presParOf" srcId="{C54FB4F0-B626-4069-A4A3-AF9E861CA0BF}" destId="{B8017D7F-F364-41BE-AAA5-4CBC7F2697FB}" srcOrd="0" destOrd="0" presId="urn:microsoft.com/office/officeart/2005/8/layout/list1"/>
    <dgm:cxn modelId="{623415C8-F661-43FD-9398-A5DC1AE73CFB}" type="presParOf" srcId="{C54FB4F0-B626-4069-A4A3-AF9E861CA0BF}" destId="{A29919BA-0BC9-4507-B842-449675B7FC23}" srcOrd="1" destOrd="0" presId="urn:microsoft.com/office/officeart/2005/8/layout/list1"/>
    <dgm:cxn modelId="{84419FC6-05E6-46C3-BB7A-9F04AB51D598}" type="presParOf" srcId="{620A33DE-403A-4F69-8374-05199AF98634}" destId="{9CA9A3DE-B256-48CB-B4C9-02B0B24C0DF5}" srcOrd="5" destOrd="0" presId="urn:microsoft.com/office/officeart/2005/8/layout/list1"/>
    <dgm:cxn modelId="{D01B2337-A436-41FE-A943-2A4ADA5FA50E}" type="presParOf" srcId="{620A33DE-403A-4F69-8374-05199AF98634}" destId="{C3C5608A-1F17-4213-BFD7-07B05E51FB20}" srcOrd="6" destOrd="0" presId="urn:microsoft.com/office/officeart/2005/8/layout/list1"/>
    <dgm:cxn modelId="{4C3D8029-68FF-4805-B846-3CFCB165B8C4}" type="presParOf" srcId="{620A33DE-403A-4F69-8374-05199AF98634}" destId="{F137B5EA-B5B1-425A-BA40-5AA642CBE05E}" srcOrd="7" destOrd="0" presId="urn:microsoft.com/office/officeart/2005/8/layout/list1"/>
    <dgm:cxn modelId="{6753373A-2CA0-4907-BB73-882E1F689036}" type="presParOf" srcId="{620A33DE-403A-4F69-8374-05199AF98634}" destId="{B7323A1E-57C3-4444-9C2E-7021DB1095B0}" srcOrd="8" destOrd="0" presId="urn:microsoft.com/office/officeart/2005/8/layout/list1"/>
    <dgm:cxn modelId="{C9712240-0B12-44CC-AFD2-48B28BB0B9D1}" type="presParOf" srcId="{B7323A1E-57C3-4444-9C2E-7021DB1095B0}" destId="{B47D3002-DBAF-4CC7-9863-9696E5690998}" srcOrd="0" destOrd="0" presId="urn:microsoft.com/office/officeart/2005/8/layout/list1"/>
    <dgm:cxn modelId="{90FF8F50-A842-4858-BF57-3027F99B948B}" type="presParOf" srcId="{B7323A1E-57C3-4444-9C2E-7021DB1095B0}" destId="{90E789AF-ECAD-487C-BF79-04ACFECD9038}" srcOrd="1" destOrd="0" presId="urn:microsoft.com/office/officeart/2005/8/layout/list1"/>
    <dgm:cxn modelId="{4148191F-0331-4C47-8C2B-102DE4725BEE}" type="presParOf" srcId="{620A33DE-403A-4F69-8374-05199AF98634}" destId="{E5F49CC2-8AE1-45D0-83E1-2104DA226314}" srcOrd="9" destOrd="0" presId="urn:microsoft.com/office/officeart/2005/8/layout/list1"/>
    <dgm:cxn modelId="{FEE0CAA1-0D53-4AB9-9E68-BD8F40087D63}" type="presParOf" srcId="{620A33DE-403A-4F69-8374-05199AF98634}" destId="{331EDCD8-49A0-4F94-AB3C-1FD8D52286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511E3-FAC3-4713-A828-2D4F80DA4A84}">
      <dsp:nvSpPr>
        <dsp:cNvPr id="0" name=""/>
        <dsp:cNvSpPr/>
      </dsp:nvSpPr>
      <dsp:spPr>
        <a:xfrm rot="5400000">
          <a:off x="-170428" y="173040"/>
          <a:ext cx="1136190" cy="795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1992-1994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00279"/>
        <a:ext cx="795333" cy="340857"/>
      </dsp:txXfrm>
    </dsp:sp>
    <dsp:sp modelId="{56708121-5111-45C8-8A6A-77AB4FC7EDF6}">
      <dsp:nvSpPr>
        <dsp:cNvPr id="0" name=""/>
        <dsp:cNvSpPr/>
      </dsp:nvSpPr>
      <dsp:spPr>
        <a:xfrm rot="5400000">
          <a:off x="3095497" y="-2226718"/>
          <a:ext cx="738912" cy="5339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 історії та правознавства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5334" y="109516"/>
        <a:ext cx="5303168" cy="666770"/>
      </dsp:txXfrm>
    </dsp:sp>
    <dsp:sp modelId="{66603873-B5A4-4898-B3F8-3709A44E44F0}">
      <dsp:nvSpPr>
        <dsp:cNvPr id="0" name=""/>
        <dsp:cNvSpPr/>
      </dsp:nvSpPr>
      <dsp:spPr>
        <a:xfrm rot="5400000">
          <a:off x="-170428" y="1106980"/>
          <a:ext cx="1136190" cy="795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1994-2018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334219"/>
        <a:ext cx="795333" cy="340857"/>
      </dsp:txXfrm>
    </dsp:sp>
    <dsp:sp modelId="{B92CB8C9-2AFB-4334-A695-402E2A051789}">
      <dsp:nvSpPr>
        <dsp:cNvPr id="0" name=""/>
        <dsp:cNvSpPr/>
      </dsp:nvSpPr>
      <dsp:spPr>
        <a:xfrm rot="5400000">
          <a:off x="3095691" y="-1363806"/>
          <a:ext cx="738524" cy="5339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початкових класів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5334" y="972603"/>
        <a:ext cx="5303187" cy="666420"/>
      </dsp:txXfrm>
    </dsp:sp>
    <dsp:sp modelId="{22C0ED99-6DFC-4878-9BCA-DDDE48E5E4F9}">
      <dsp:nvSpPr>
        <dsp:cNvPr id="0" name=""/>
        <dsp:cNvSpPr/>
      </dsp:nvSpPr>
      <dsp:spPr>
        <a:xfrm rot="5400000">
          <a:off x="-170428" y="2040919"/>
          <a:ext cx="1136190" cy="795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</a:rPr>
            <a:t>2018</a:t>
          </a:r>
          <a:endParaRPr lang="ru-RU" sz="2200" b="1" kern="1200" dirty="0">
            <a:solidFill>
              <a:schemeClr val="tx1"/>
            </a:solidFill>
          </a:endParaRPr>
        </a:p>
      </dsp:txBody>
      <dsp:txXfrm rot="-5400000">
        <a:off x="1" y="2268158"/>
        <a:ext cx="795333" cy="340857"/>
      </dsp:txXfrm>
    </dsp:sp>
    <dsp:sp modelId="{3F99009B-8C2A-4227-9FCB-CB383C5C7AE8}">
      <dsp:nvSpPr>
        <dsp:cNvPr id="0" name=""/>
        <dsp:cNvSpPr/>
      </dsp:nvSpPr>
      <dsp:spPr>
        <a:xfrm rot="5400000">
          <a:off x="3095691" y="-429866"/>
          <a:ext cx="738524" cy="5339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Заступник директора з навчально-виховної роботи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5334" y="1906543"/>
        <a:ext cx="5303187" cy="666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9B7D0-EE92-4E91-965C-01A5DA4E3583}">
      <dsp:nvSpPr>
        <dsp:cNvPr id="0" name=""/>
        <dsp:cNvSpPr/>
      </dsp:nvSpPr>
      <dsp:spPr>
        <a:xfrm>
          <a:off x="0" y="464019"/>
          <a:ext cx="74617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F3C59-3153-4674-93CE-4EFE2EFBBB71}">
      <dsp:nvSpPr>
        <dsp:cNvPr id="0" name=""/>
        <dsp:cNvSpPr/>
      </dsp:nvSpPr>
      <dsp:spPr>
        <a:xfrm>
          <a:off x="355234" y="6459"/>
          <a:ext cx="7100562" cy="9151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7426" tIns="0" rIns="1974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Ви досягли вершин – піднімайтесь вище!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906" y="51131"/>
        <a:ext cx="7011218" cy="825776"/>
      </dsp:txXfrm>
    </dsp:sp>
    <dsp:sp modelId="{C3C5608A-1F17-4213-BFD7-07B05E51FB20}">
      <dsp:nvSpPr>
        <dsp:cNvPr id="0" name=""/>
        <dsp:cNvSpPr/>
      </dsp:nvSpPr>
      <dsp:spPr>
        <a:xfrm>
          <a:off x="0" y="1870179"/>
          <a:ext cx="74617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19BA-0BC9-4507-B842-449675B7FC23}">
      <dsp:nvSpPr>
        <dsp:cNvPr id="0" name=""/>
        <dsp:cNvSpPr/>
      </dsp:nvSpPr>
      <dsp:spPr>
        <a:xfrm>
          <a:off x="355234" y="1412619"/>
          <a:ext cx="7104690" cy="9151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7426" tIns="0" rIns="1974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Робити мале, але з великою любов'ю! 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906" y="1457291"/>
        <a:ext cx="7015346" cy="825776"/>
      </dsp:txXfrm>
    </dsp:sp>
    <dsp:sp modelId="{331EDCD8-49A0-4F94-AB3C-1FD8D5228651}">
      <dsp:nvSpPr>
        <dsp:cNvPr id="0" name=""/>
        <dsp:cNvSpPr/>
      </dsp:nvSpPr>
      <dsp:spPr>
        <a:xfrm>
          <a:off x="0" y="3276340"/>
          <a:ext cx="746175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89AF-ECAD-487C-BF79-04ACFECD9038}">
      <dsp:nvSpPr>
        <dsp:cNvPr id="0" name=""/>
        <dsp:cNvSpPr/>
      </dsp:nvSpPr>
      <dsp:spPr>
        <a:xfrm>
          <a:off x="355234" y="2818780"/>
          <a:ext cx="7104690" cy="9151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7426" tIns="0" rIns="1974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Хочеш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підкорити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собі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почни з себе! </a:t>
          </a:r>
        </a:p>
      </dsp:txBody>
      <dsp:txXfrm>
        <a:off x="399906" y="2863452"/>
        <a:ext cx="701534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0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6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4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6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3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4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8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7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ED6B5-C88A-45CB-845C-3D7A8B2B459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AF2B-6D20-4EDA-AEB7-6ADB30F6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5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3108b45a110c4544d3b60716e77d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4062" y="955486"/>
            <a:ext cx="52920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err="1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Портфоліо</a:t>
            </a:r>
            <a:endParaRPr lang="ru-RU" sz="2800" b="1" dirty="0">
              <a:ln w="50800"/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з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аступника </a:t>
            </a:r>
            <a:r>
              <a:rPr lang="ru-RU" sz="2800" b="1" dirty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директора </a:t>
            </a:r>
            <a:endParaRPr lang="ru-RU" sz="2800" b="1" dirty="0" smtClean="0">
              <a:ln w="50800"/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з </a:t>
            </a:r>
            <a:r>
              <a:rPr lang="ru-RU" sz="2800" b="1" dirty="0" err="1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навчально-виховної</a:t>
            </a:r>
            <a:r>
              <a:rPr lang="ru-RU" sz="2800" b="1" dirty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роботи</a:t>
            </a:r>
            <a:endParaRPr lang="ru-RU" sz="2800" b="1" dirty="0" smtClean="0">
              <a:ln w="50800"/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err="1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к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омунального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закладу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Зеленоярська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загальноосвітня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школа І – ІІІ 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ступенів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Нікольської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районної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ради 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Донецької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області</a:t>
            </a:r>
            <a:r>
              <a:rPr lang="ru-RU" sz="2800" b="1" dirty="0" smtClean="0">
                <a:ln w="50800"/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</a:p>
          <a:p>
            <a:pPr lvl="0" algn="ctr">
              <a:spcBef>
                <a:spcPct val="0"/>
              </a:spcBef>
              <a:defRPr/>
            </a:pPr>
            <a:endParaRPr lang="uk-UA" sz="2800" b="1" dirty="0">
              <a:ln w="50800"/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uk-UA" sz="3600" b="1" dirty="0" smtClean="0">
                <a:ln w="50800"/>
                <a:solidFill>
                  <a:srgbClr val="002060"/>
                </a:solidFill>
                <a:latin typeface="Monotype Corsiva" panose="03010101010201010101" pitchFamily="66" charset="0"/>
              </a:rPr>
              <a:t>БУРДА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3600" b="1" dirty="0" smtClean="0">
                <a:ln w="50800"/>
                <a:solidFill>
                  <a:srgbClr val="002060"/>
                </a:solidFill>
                <a:latin typeface="Monotype Corsiva" panose="03010101010201010101" pitchFamily="66" charset="0"/>
              </a:rPr>
              <a:t>РІТИ ВОЛОДИМИРІВНИ</a:t>
            </a:r>
            <a:endParaRPr lang="ru-RU" sz="3600" b="1" dirty="0">
              <a:ln w="50800"/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User\Desktop\100_7365щз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5486"/>
            <a:ext cx="2898735" cy="4311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54165"/>
            <a:ext cx="4572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Нікольського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685" y="1903735"/>
            <a:ext cx="3731907" cy="2239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4293096"/>
            <a:ext cx="435061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НУШ</a:t>
            </a:r>
          </a:p>
        </p:txBody>
      </p:sp>
      <p:pic>
        <p:nvPicPr>
          <p:cNvPr id="3074" name="Picture 2" descr="http://mcnikolske.donetskedu.com/uploads/org8361/news_1574082239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66117"/>
            <a:ext cx="3127594" cy="17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/>
        </p:blipFill>
        <p:spPr bwMode="auto">
          <a:xfrm>
            <a:off x="1682469" y="1482613"/>
            <a:ext cx="2178662" cy="281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4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70" y="0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92665"/>
            <a:ext cx="547260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емінар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-практикум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НВР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НУШ»</a:t>
            </a:r>
          </a:p>
        </p:txBody>
      </p:sp>
      <p:pic>
        <p:nvPicPr>
          <p:cNvPr id="2050" name="Picture 2" descr="http://mcnikolske.donetskedu.com/uploads/org8361/news_158229352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71" y="1868911"/>
            <a:ext cx="3392207" cy="19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1578" y="3937949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(районного) туру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«Учитель року – 2020 »</a:t>
            </a:r>
          </a:p>
        </p:txBody>
      </p:sp>
      <p:pic>
        <p:nvPicPr>
          <p:cNvPr id="2052" name="Picture 4" descr="http://mcnikolske.donetskedu.com/uploads/org8361/news_1575028106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56" y="4583621"/>
            <a:ext cx="3516883" cy="1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0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31109"/>
            <a:ext cx="52961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 методична робота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488236"/>
            <a:ext cx="309634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-практикум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60" y="2365400"/>
            <a:ext cx="2491680" cy="18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44014" y="1488236"/>
            <a:ext cx="377645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-практикум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 –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кодів в освітньому процесі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89" y="2365401"/>
            <a:ext cx="2562826" cy="17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24200" y="8450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253431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«НУШ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5040435"/>
            <a:ext cx="2376264" cy="17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97" y="5040435"/>
            <a:ext cx="2219593" cy="16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70" y="17985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46443"/>
            <a:ext cx="648072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Участь у  ІІ етапі Всеукраїнських учнівських олімпіад, конкурсах</a:t>
            </a:r>
            <a:endParaRPr lang="ru-RU" sz="28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903735"/>
            <a:ext cx="280831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Franklin Gothic Heavy" panose="020B0903020102020204" pitchFamily="34" charset="0"/>
              </a:rPr>
              <a:t>2018 – 2019 </a:t>
            </a:r>
            <a:r>
              <a:rPr lang="uk-UA" sz="2400" b="1" dirty="0" err="1" smtClean="0">
                <a:latin typeface="Franklin Gothic Heavy" panose="020B0903020102020204" pitchFamily="34" charset="0"/>
              </a:rPr>
              <a:t>н.р</a:t>
            </a:r>
            <a:r>
              <a:rPr lang="uk-UA" sz="2400" b="1" dirty="0" smtClean="0">
                <a:latin typeface="Franklin Gothic Heavy" panose="020B0903020102020204" pitchFamily="34" charset="0"/>
              </a:rPr>
              <a:t>.</a:t>
            </a:r>
            <a:endParaRPr lang="ru-RU" sz="2400" b="1" dirty="0">
              <a:latin typeface="Franklin Gothic Heavy" panose="020B09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1895543"/>
            <a:ext cx="280831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Franklin Gothic Heavy" panose="020B0903020102020204" pitchFamily="34" charset="0"/>
              </a:rPr>
              <a:t>2019 – 2020 </a:t>
            </a:r>
            <a:r>
              <a:rPr lang="uk-UA" sz="2400" b="1" dirty="0" err="1" smtClean="0">
                <a:latin typeface="Franklin Gothic Heavy" panose="020B0903020102020204" pitchFamily="34" charset="0"/>
              </a:rPr>
              <a:t>н.р</a:t>
            </a:r>
            <a:r>
              <a:rPr lang="uk-UA" sz="2400" b="1" dirty="0" smtClean="0">
                <a:latin typeface="Franklin Gothic Heavy" panose="020B0903020102020204" pitchFamily="34" charset="0"/>
              </a:rPr>
              <a:t>.</a:t>
            </a:r>
            <a:endParaRPr lang="ru-RU" sz="2400" b="1" dirty="0"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8112" y="2480423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Міжнародний мовно – літературний конкурс учнівської та студентської молоді імені </a:t>
            </a:r>
            <a:r>
              <a:rPr lang="uk-UA" dirty="0" err="1" smtClean="0"/>
              <a:t>Т.Г.Шевченка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– ІІ місце (</a:t>
            </a:r>
            <a:r>
              <a:rPr lang="uk-UA" b="1" dirty="0">
                <a:solidFill>
                  <a:srgbClr val="0070C0"/>
                </a:solidFill>
                <a:latin typeface="Franklin Gothic Heavy" panose="020B0903020102020204" pitchFamily="34" charset="0"/>
              </a:rPr>
              <a:t>1</a:t>
            </a:r>
            <a:r>
              <a:rPr lang="uk-UA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 учень)</a:t>
            </a:r>
            <a:endParaRPr lang="ru-RU" b="1" dirty="0">
              <a:solidFill>
                <a:srgbClr val="0070C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8112" y="3752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Міжнародний конкурс з української мови імені Петра </a:t>
            </a:r>
            <a:r>
              <a:rPr lang="uk-UA" dirty="0" smtClean="0"/>
              <a:t>Яцика – </a:t>
            </a:r>
            <a:r>
              <a:rPr lang="uk-UA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ІІ місце (2 учні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8112" y="4398497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ІІ етап олімпіади з української мови та </a:t>
            </a:r>
            <a:r>
              <a:rPr lang="uk-UA" dirty="0" smtClean="0"/>
              <a:t>літератури – </a:t>
            </a:r>
            <a:r>
              <a:rPr lang="uk-UA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ІІ місце (1 учень)</a:t>
            </a:r>
            <a:endParaRPr lang="ru-RU" b="1" dirty="0">
              <a:solidFill>
                <a:srgbClr val="0070C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3731" y="5229200"/>
            <a:ext cx="3392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ІІ етап олімпіади </a:t>
            </a:r>
            <a:endParaRPr lang="uk-UA" dirty="0" smtClean="0"/>
          </a:p>
          <a:p>
            <a:r>
              <a:rPr lang="uk-UA" dirty="0" smtClean="0"/>
              <a:t>з географії – </a:t>
            </a:r>
            <a:r>
              <a:rPr lang="uk-UA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ІІІ місце (1 учень)</a:t>
            </a:r>
            <a:endParaRPr lang="ru-RU" b="1" dirty="0">
              <a:solidFill>
                <a:srgbClr val="0070C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706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ІІ етап конкурсу «</a:t>
            </a:r>
            <a:r>
              <a:rPr lang="en-US" dirty="0"/>
              <a:t>STEM</a:t>
            </a:r>
            <a:r>
              <a:rPr lang="uk-UA" dirty="0"/>
              <a:t> – проект» </a:t>
            </a:r>
            <a:endParaRPr lang="uk-UA" dirty="0" smtClean="0"/>
          </a:p>
          <a:p>
            <a:r>
              <a:rPr lang="uk-UA" dirty="0" smtClean="0"/>
              <a:t>початкові класи - </a:t>
            </a:r>
            <a:r>
              <a:rPr lang="uk-UA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І місце (1 учень)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2324" y="2537971"/>
            <a:ext cx="361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ІІ етап олімпіади </a:t>
            </a:r>
            <a:r>
              <a:rPr lang="uk-UA" dirty="0" smtClean="0"/>
              <a:t>з </a:t>
            </a:r>
            <a:r>
              <a:rPr lang="uk-UA" dirty="0"/>
              <a:t>української </a:t>
            </a:r>
            <a:endParaRPr lang="uk-UA" dirty="0" smtClean="0"/>
          </a:p>
          <a:p>
            <a:r>
              <a:rPr lang="uk-UA" dirty="0" smtClean="0"/>
              <a:t>мови </a:t>
            </a:r>
            <a:r>
              <a:rPr lang="uk-UA" dirty="0"/>
              <a:t>та </a:t>
            </a:r>
            <a:r>
              <a:rPr lang="uk-UA" dirty="0" smtClean="0"/>
              <a:t>літератури – </a:t>
            </a:r>
            <a:r>
              <a:rPr lang="uk-UA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І місце (1 учень), ІІІ місце (1 учень)</a:t>
            </a:r>
            <a:endParaRPr lang="ru-RU" b="1" dirty="0">
              <a:solidFill>
                <a:srgbClr val="0070C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252736"/>
            <a:ext cx="2808312" cy="204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05170" y="447502"/>
            <a:ext cx="5783253" cy="7266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05171" y="583916"/>
            <a:ext cx="5783254" cy="73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Курси, </a:t>
            </a:r>
            <a:r>
              <a:rPr lang="uk-UA" sz="4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вебінари</a:t>
            </a:r>
            <a:r>
              <a:rPr lang="uk-UA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самоосвіта</a:t>
            </a:r>
            <a:endParaRPr lang="ru-RU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29" y="3713777"/>
            <a:ext cx="1811682" cy="25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28026" r="3197" b="27055"/>
          <a:stretch/>
        </p:blipFill>
        <p:spPr bwMode="auto">
          <a:xfrm>
            <a:off x="5076056" y="1381226"/>
            <a:ext cx="2769242" cy="184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5703" r="6718" b="17044"/>
          <a:stretch/>
        </p:blipFill>
        <p:spPr bwMode="auto">
          <a:xfrm>
            <a:off x="4983110" y="3713862"/>
            <a:ext cx="2015159" cy="254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9256" y="500265"/>
            <a:ext cx="306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75" y="1349590"/>
            <a:ext cx="3167099" cy="230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26" y="3891319"/>
            <a:ext cx="3465761" cy="24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1" y="1484784"/>
            <a:ext cx="3241427" cy="24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45" y="4149080"/>
            <a:ext cx="3377096" cy="230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692665"/>
            <a:ext cx="4464497" cy="648072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Monotype Corsiva" panose="03010101010201010101" pitchFamily="66" charset="0"/>
              </a:rPr>
              <a:t>Висновок</a:t>
            </a:r>
            <a:endParaRPr lang="uk-UA" sz="44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413338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«Сучасний урок – це твір мистецтва,</a:t>
            </a:r>
          </a:p>
          <a:p>
            <a:pPr algn="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педагог вміло використовує всі</a:t>
            </a:r>
          </a:p>
          <a:p>
            <a:pPr algn="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для розвитку</a:t>
            </a:r>
          </a:p>
          <a:p>
            <a:pPr algn="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 учня»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ТОМУ  ПАМ</a:t>
            </a:r>
            <a:r>
              <a:rPr lang="en-US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ЯТАЙМО: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творить людину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Ми – заступники допомагаємо, підтримуємо, направляємо.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091250"/>
            <a:ext cx="61744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Загальні відомості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Освіта: </a:t>
            </a:r>
            <a:r>
              <a:rPr lang="uk-UA" altLang="uk-UA" sz="2800" b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вища, Луганський державний педагогічний  інститут, 1991р., 1997р.</a:t>
            </a:r>
            <a:endParaRPr lang="uk-UA" altLang="uk-UA" sz="2800" b="1" dirty="0">
              <a:solidFill>
                <a:srgbClr val="9966FF"/>
              </a:solidFill>
              <a:latin typeface="Monotype Corsiva" panose="03010101010201010101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Спеціальність: </a:t>
            </a:r>
            <a:r>
              <a:rPr lang="uk-UA" altLang="uk-UA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учитель історії та правознавства, </a:t>
            </a:r>
            <a:r>
              <a:rPr lang="uk-UA" altLang="uk-UA" sz="2800" b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учитель  початкових класів</a:t>
            </a:r>
            <a:endParaRPr lang="ru-RU" altLang="uk-UA" sz="2800" b="1" dirty="0">
              <a:solidFill>
                <a:srgbClr val="9966FF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Педагогічний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стаж</a:t>
            </a:r>
            <a:r>
              <a:rPr lang="ru-RU" sz="2800" b="1" i="1">
                <a:solidFill>
                  <a:srgbClr val="7030A0"/>
                </a:solidFill>
                <a:latin typeface="Monotype Corsiva" panose="03010101010201010101" pitchFamily="66" charset="0"/>
              </a:rPr>
              <a:t>: </a:t>
            </a:r>
            <a:r>
              <a:rPr lang="ru-RU" sz="2800" b="1" i="1">
                <a:solidFill>
                  <a:srgbClr val="9966FF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smtClean="0">
                <a:solidFill>
                  <a:srgbClr val="9966FF"/>
                </a:solidFill>
                <a:latin typeface="Monotype Corsiva" panose="03010101010201010101" pitchFamily="66" charset="0"/>
              </a:rPr>
              <a:t>29 років</a:t>
            </a:r>
            <a:endParaRPr lang="ru-RU" sz="2800" b="1" i="1" dirty="0">
              <a:solidFill>
                <a:srgbClr val="9966FF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Стаж ЗДНВР: 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2 роки</a:t>
            </a:r>
            <a:endParaRPr lang="ru-RU" sz="2800" b="1" i="1" dirty="0">
              <a:solidFill>
                <a:srgbClr val="9966FF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Курси: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2020 </a:t>
            </a:r>
            <a:r>
              <a:rPr lang="ru-RU" sz="2800" b="1" i="1" dirty="0" err="1" smtClean="0">
                <a:solidFill>
                  <a:srgbClr val="9966FF"/>
                </a:solidFill>
                <a:latin typeface="Monotype Corsiva" panose="03010101010201010101" pitchFamily="66" charset="0"/>
              </a:rPr>
              <a:t>рік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 (як   ЗДНВР)</a:t>
            </a:r>
            <a:endParaRPr lang="ru-RU" sz="2800" i="1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Атестація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: 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2017 </a:t>
            </a:r>
            <a:r>
              <a:rPr lang="ru-RU" sz="2800" b="1" i="1" dirty="0" err="1" smtClean="0">
                <a:solidFill>
                  <a:srgbClr val="9966FF"/>
                </a:solidFill>
                <a:latin typeface="Monotype Corsiva" panose="03010101010201010101" pitchFamily="66" charset="0"/>
              </a:rPr>
              <a:t>рік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 (як </a:t>
            </a:r>
            <a:r>
              <a:rPr lang="ru-RU" sz="2800" b="1" i="1" dirty="0" err="1" smtClean="0">
                <a:solidFill>
                  <a:srgbClr val="9966FF"/>
                </a:solidFill>
                <a:latin typeface="Monotype Corsiva" panose="03010101010201010101" pitchFamily="66" charset="0"/>
              </a:rPr>
              <a:t>вчитель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)</a:t>
            </a:r>
            <a:endParaRPr lang="ru-RU" sz="2800" b="1" i="1" dirty="0">
              <a:solidFill>
                <a:srgbClr val="9966FF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Кваліфікаційна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категорія</a:t>
            </a:r>
            <a:r>
              <a:rPr lang="ru-RU" sz="2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: </a:t>
            </a:r>
            <a:r>
              <a:rPr lang="ru-RU" sz="2800" b="1" i="1" dirty="0" err="1">
                <a:solidFill>
                  <a:srgbClr val="9966FF"/>
                </a:solidFill>
                <a:latin typeface="Monotype Corsiva" panose="03010101010201010101" pitchFamily="66" charset="0"/>
              </a:rPr>
              <a:t>спеціаліст</a:t>
            </a:r>
            <a:r>
              <a:rPr lang="ru-RU" sz="2800" b="1" i="1" dirty="0">
                <a:solidFill>
                  <a:srgbClr val="9966FF"/>
                </a:solidFill>
                <a:latin typeface="Monotype Corsiva" panose="03010101010201010101" pitchFamily="66" charset="0"/>
              </a:rPr>
              <a:t> </a:t>
            </a:r>
            <a:endParaRPr lang="ru-RU" sz="2800" b="1" i="1" dirty="0" smtClean="0">
              <a:solidFill>
                <a:srgbClr val="9966FF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>
                <a:solidFill>
                  <a:srgbClr val="9966FF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                          «І </a:t>
            </a:r>
            <a:r>
              <a:rPr lang="ru-RU" sz="2800" b="1" i="1" dirty="0" err="1" smtClean="0">
                <a:solidFill>
                  <a:srgbClr val="9966FF"/>
                </a:solidFill>
                <a:latin typeface="Monotype Corsiva" panose="03010101010201010101" pitchFamily="66" charset="0"/>
              </a:rPr>
              <a:t>кваліфікаційної</a:t>
            </a:r>
            <a:r>
              <a:rPr lang="ru-RU" sz="2800" b="1" i="1" dirty="0" smtClean="0">
                <a:solidFill>
                  <a:srgbClr val="9966FF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dirty="0" err="1">
                <a:solidFill>
                  <a:srgbClr val="9966FF"/>
                </a:solidFill>
                <a:latin typeface="Monotype Corsiva" panose="03010101010201010101" pitchFamily="66" charset="0"/>
              </a:rPr>
              <a:t>категорії</a:t>
            </a:r>
            <a:r>
              <a:rPr lang="ru-RU" sz="2800" b="1" i="1" dirty="0">
                <a:solidFill>
                  <a:srgbClr val="9966FF"/>
                </a:solidFill>
                <a:latin typeface="Monotype Corsiva" panose="03010101010201010101" pitchFamily="66" charset="0"/>
              </a:rPr>
              <a:t>»</a:t>
            </a:r>
          </a:p>
          <a:p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b="1" i="1" dirty="0">
              <a:solidFill>
                <a:srgbClr val="9966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395536" y="2276872"/>
            <a:ext cx="4680520" cy="424847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Життєве:</a:t>
            </a:r>
          </a:p>
          <a:p>
            <a:pPr algn="ctr"/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 помилок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набиратися досвіду,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набиратися досвіду,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робити помилки.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8477" y="371394"/>
            <a:ext cx="38027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Моє кредо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564729" y="1391106"/>
            <a:ext cx="4392488" cy="407849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треба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себе;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05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4798" y="548680"/>
            <a:ext cx="516519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 ЖИТТЄВИЙ ПРИНЦИП</a:t>
            </a:r>
          </a:p>
        </p:txBody>
      </p:sp>
      <p:sp>
        <p:nvSpPr>
          <p:cNvPr id="9" name="Двойная волна 8"/>
          <p:cNvSpPr/>
          <p:nvPr/>
        </p:nvSpPr>
        <p:spPr>
          <a:xfrm>
            <a:off x="2195736" y="1196752"/>
            <a:ext cx="6480720" cy="136815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5357" y="2967335"/>
            <a:ext cx="527330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діяльність</a:t>
            </a:r>
            <a:endParaRPr lang="ru-RU" sz="2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41175660"/>
              </p:ext>
            </p:extLst>
          </p:nvPr>
        </p:nvGraphicFramePr>
        <p:xfrm>
          <a:off x="1749795" y="3452444"/>
          <a:ext cx="6134573" cy="300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7667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ПРОБЛЕМА, НАД ЯКОЮ ПРАЦЮЄ ПЕДАГОГІЧНИЙ КОЛЕКТИВ ШКОЛИ: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353293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spc="300" dirty="0">
                <a:latin typeface="Monotype Corsiva" panose="03010101010201010101" pitchFamily="66" charset="0"/>
              </a:rPr>
              <a:t>«ФОРМУВАННЯ ЖИТТЄВО КОМПЕТЕНТНОЇ ОСОБИСТОСТІ ЗАСОБАМИ ІННОВАЦІЙНИХ ТЕХНОЛОГІЙ В УМОВАХ РЕАЛІЗАЦІЇ КОНЦЕПЦІЇ «НОВА УКРАЇНСЬКА ШКОЛА»</a:t>
            </a:r>
            <a:endParaRPr lang="ru-RU" sz="2000" spc="3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051920"/>
            <a:ext cx="58326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Bahnschrift Light" panose="020B0502040204020203" pitchFamily="34" charset="0"/>
              </a:rPr>
              <a:t>УПРАВЛІНСЬКИЙ СУПРОВІД РОЗВИТКУ ПРОФЕСІЙНОЇ КОМПЕТЕНТНОСТІ ВЧИТЕЛЯ </a:t>
            </a:r>
          </a:p>
        </p:txBody>
      </p:sp>
      <p:sp>
        <p:nvSpPr>
          <p:cNvPr id="6" name="Овал 5"/>
          <p:cNvSpPr/>
          <p:nvPr/>
        </p:nvSpPr>
        <p:spPr>
          <a:xfrm>
            <a:off x="4148292" y="4221088"/>
            <a:ext cx="1323808" cy="118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2714" y="4581128"/>
            <a:ext cx="28501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581127"/>
            <a:ext cx="3151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38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3804" y="620688"/>
            <a:ext cx="62295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УПРАВЛІНСЬКА     ДІЯЛЬНІСТЬ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1207902"/>
              </p:ext>
            </p:extLst>
          </p:nvPr>
        </p:nvGraphicFramePr>
        <p:xfrm>
          <a:off x="1331640" y="1556792"/>
          <a:ext cx="74617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62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07904" y="2780929"/>
            <a:ext cx="2376264" cy="15447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Реалізація управлінської діяльності заступника директора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510793" y="1052736"/>
            <a:ext cx="2229559" cy="12744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Поширення педагогічного досвіду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516216" y="2780929"/>
            <a:ext cx="2088232" cy="127799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Створення умов для самоосвіти учителів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510793" y="4725144"/>
            <a:ext cx="2049539" cy="10584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творчості вчителів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940770" y="1412776"/>
            <a:ext cx="2115130" cy="9384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Атестація вчителів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47606" y="3007156"/>
            <a:ext cx="2398696" cy="123229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Формування мотивації роботи педагогів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921577" y="4581128"/>
            <a:ext cx="1979446" cy="12024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Курси підвищення кваліфікації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2" idx="1"/>
            <a:endCxn id="7" idx="5"/>
          </p:cNvCxnSpPr>
          <p:nvPr/>
        </p:nvCxnSpPr>
        <p:spPr>
          <a:xfrm flipH="1" flipV="1">
            <a:off x="3746146" y="2213771"/>
            <a:ext cx="309754" cy="793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7"/>
          </p:cNvCxnSpPr>
          <p:nvPr/>
        </p:nvCxnSpPr>
        <p:spPr>
          <a:xfrm flipV="1">
            <a:off x="5736172" y="2351200"/>
            <a:ext cx="468910" cy="655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  <a:endCxn id="9" idx="7"/>
          </p:cNvCxnSpPr>
          <p:nvPr/>
        </p:nvCxnSpPr>
        <p:spPr>
          <a:xfrm flipH="1">
            <a:off x="3611140" y="4099478"/>
            <a:ext cx="444760" cy="657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6"/>
          </p:cNvCxnSpPr>
          <p:nvPr/>
        </p:nvCxnSpPr>
        <p:spPr>
          <a:xfrm flipV="1">
            <a:off x="6084168" y="3426440"/>
            <a:ext cx="527171" cy="126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8" idx="6"/>
          </p:cNvCxnSpPr>
          <p:nvPr/>
        </p:nvCxnSpPr>
        <p:spPr>
          <a:xfrm flipH="1">
            <a:off x="3446302" y="3553317"/>
            <a:ext cx="261602" cy="69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10793" y="4239451"/>
            <a:ext cx="406257" cy="629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692665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7030A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Основні форми проведення методичної роботи</a:t>
            </a:r>
          </a:p>
          <a:p>
            <a:pPr algn="ctr"/>
            <a:endParaRPr lang="uk-UA" sz="2800" b="1" dirty="0">
              <a:solidFill>
                <a:srgbClr val="7030A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7030A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Bahnschrift Light" panose="020B0502040204020203" pitchFamily="34" charset="0"/>
                <a:cs typeface="Times New Roman" panose="02020603050405020304" pitchFamily="18" charset="0"/>
              </a:rPr>
              <a:t>Засідання ШМО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Bahnschrift Light" panose="020B0502040204020203" pitchFamily="34" charset="0"/>
                <a:cs typeface="Times New Roman" panose="02020603050405020304" pitchFamily="18" charset="0"/>
              </a:rPr>
              <a:t>Тренінги, майстер-класи, педагогічні виставки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Bahnschrift Light" panose="020B0502040204020203" pitchFamily="34" charset="0"/>
                <a:cs typeface="Times New Roman" panose="02020603050405020304" pitchFamily="18" charset="0"/>
              </a:rPr>
              <a:t>Відкриті уроки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Bahnschrift Light" panose="020B0502040204020203" pitchFamily="34" charset="0"/>
                <a:cs typeface="Times New Roman" panose="02020603050405020304" pitchFamily="18" charset="0"/>
              </a:rPr>
              <a:t>Методичні оперативні наради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Bahnschrift Light" panose="020B0502040204020203" pitchFamily="34" charset="0"/>
                <a:cs typeface="Times New Roman" panose="02020603050405020304" pitchFamily="18" charset="0"/>
              </a:rPr>
              <a:t>Педагогічні доповіді, консультації, інструктажі, практичні заняття</a:t>
            </a:r>
            <a:endParaRPr lang="ru-RU" sz="2800" b="1" dirty="0"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2704"/>
            <a:ext cx="922447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92665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0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67326"/>
            <a:ext cx="520027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72816"/>
            <a:ext cx="3536223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МЕГАПОЛІС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"НУШ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Республіканська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841" y="3817849"/>
            <a:ext cx="3149918" cy="23624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6056" y="1793420"/>
            <a:ext cx="367240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Семінар</a:t>
            </a:r>
            <a:r>
              <a:rPr lang="ru-RU" b="1" dirty="0" smtClean="0"/>
              <a:t> </a:t>
            </a:r>
            <a:r>
              <a:rPr lang="ru-RU" b="1" dirty="0" err="1"/>
              <a:t>заступників</a:t>
            </a:r>
            <a:r>
              <a:rPr lang="ru-RU" b="1" dirty="0"/>
              <a:t> </a:t>
            </a:r>
            <a:r>
              <a:rPr lang="ru-RU" b="1" dirty="0" err="1"/>
              <a:t>директорів</a:t>
            </a:r>
            <a:r>
              <a:rPr lang="ru-RU" b="1" dirty="0"/>
              <a:t> з НВР  "</a:t>
            </a: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ru-RU" b="1" dirty="0" err="1"/>
              <a:t>здоров'язберігаючих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 в </a:t>
            </a:r>
            <a:r>
              <a:rPr lang="ru-RU" b="1" dirty="0" err="1"/>
              <a:t>навчально-виховний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»</a:t>
            </a:r>
          </a:p>
          <a:p>
            <a:pPr algn="ctr"/>
            <a:r>
              <a:rPr lang="ru-RU" b="1" dirty="0"/>
              <a:t>на </a:t>
            </a:r>
            <a:r>
              <a:rPr lang="ru-RU" b="1" dirty="0" err="1"/>
              <a:t>базі</a:t>
            </a:r>
            <a:r>
              <a:rPr lang="ru-RU" b="1" dirty="0"/>
              <a:t> КЗ «</a:t>
            </a:r>
            <a:r>
              <a:rPr lang="ru-RU" b="1" dirty="0" err="1"/>
              <a:t>Зорянська</a:t>
            </a:r>
            <a:r>
              <a:rPr lang="ru-RU" b="1" dirty="0"/>
              <a:t> ЗОШ І-ІІІ </a:t>
            </a:r>
            <a:r>
              <a:rPr lang="ru-RU" b="1" dirty="0" err="1"/>
              <a:t>ступенів</a:t>
            </a:r>
            <a:r>
              <a:rPr lang="ru-RU" b="1" dirty="0"/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173" y="3817849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549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2020-04-02T05:23:36Z</dcterms:created>
  <dcterms:modified xsi:type="dcterms:W3CDTF">2020-04-02T22:07:16Z</dcterms:modified>
</cp:coreProperties>
</file>