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  <p:sldMasterId id="2147483769" r:id="rId3"/>
    <p:sldMasterId id="2147483781" r:id="rId4"/>
    <p:sldMasterId id="2147483794" r:id="rId5"/>
    <p:sldMasterId id="2147483806" r:id="rId6"/>
    <p:sldMasterId id="2147483818" r:id="rId7"/>
    <p:sldMasterId id="2147483830" r:id="rId8"/>
    <p:sldMasterId id="2147483842" r:id="rId9"/>
    <p:sldMasterId id="2147483854" r:id="rId10"/>
    <p:sldMasterId id="2147483866" r:id="rId11"/>
    <p:sldMasterId id="2147483878" r:id="rId12"/>
    <p:sldMasterId id="2147483890" r:id="rId13"/>
    <p:sldMasterId id="2147483902" r:id="rId14"/>
  </p:sldMasterIdLst>
  <p:notesMasterIdLst>
    <p:notesMasterId r:id="rId42"/>
  </p:notesMasterIdLst>
  <p:handoutMasterIdLst>
    <p:handoutMasterId r:id="rId43"/>
  </p:handoutMasterIdLst>
  <p:sldIdLst>
    <p:sldId id="337" r:id="rId15"/>
    <p:sldId id="463" r:id="rId16"/>
    <p:sldId id="465" r:id="rId17"/>
    <p:sldId id="355" r:id="rId18"/>
    <p:sldId id="467" r:id="rId19"/>
    <p:sldId id="466" r:id="rId20"/>
    <p:sldId id="468" r:id="rId21"/>
    <p:sldId id="469" r:id="rId22"/>
    <p:sldId id="470" r:id="rId23"/>
    <p:sldId id="471" r:id="rId24"/>
    <p:sldId id="458" r:id="rId25"/>
    <p:sldId id="474" r:id="rId26"/>
    <p:sldId id="472" r:id="rId27"/>
    <p:sldId id="473" r:id="rId28"/>
    <p:sldId id="461" r:id="rId29"/>
    <p:sldId id="481" r:id="rId30"/>
    <p:sldId id="459" r:id="rId31"/>
    <p:sldId id="477" r:id="rId32"/>
    <p:sldId id="479" r:id="rId33"/>
    <p:sldId id="482" r:id="rId34"/>
    <p:sldId id="484" r:id="rId35"/>
    <p:sldId id="485" r:id="rId36"/>
    <p:sldId id="486" r:id="rId37"/>
    <p:sldId id="475" r:id="rId38"/>
    <p:sldId id="480" r:id="rId39"/>
    <p:sldId id="476" r:id="rId40"/>
    <p:sldId id="483" r:id="rId41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FFCCFF"/>
    <a:srgbClr val="FF99FF"/>
    <a:srgbClr val="FF33CC"/>
    <a:srgbClr val="FF9966"/>
    <a:srgbClr val="660066"/>
    <a:srgbClr val="3399FF"/>
    <a:srgbClr val="0066CC"/>
    <a:srgbClr val="FFB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86380" autoAdjust="0"/>
  </p:normalViewPr>
  <p:slideViewPr>
    <p:cSldViewPr>
      <p:cViewPr varScale="1">
        <p:scale>
          <a:sx n="74" d="100"/>
          <a:sy n="74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4" d="100"/>
          <a:sy n="124" d="100"/>
        </p:scale>
        <p:origin x="-1104" y="-7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EA1CD-CDE7-498A-BC8B-86EE94E89125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89D087-7E6F-4213-90A6-9C399B56A3A2}">
      <dgm:prSet phldrT="[Текст]" custT="1"/>
      <dgm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2400" b="1" dirty="0" smtClean="0">
              <a:solidFill>
                <a:srgbClr val="FF00FF"/>
              </a:solidFill>
              <a:latin typeface="Calibri"/>
              <a:ea typeface="+mn-ea"/>
              <a:cs typeface="+mn-cs"/>
            </a:rPr>
            <a:t>Інтерактивні методи навчання</a:t>
          </a:r>
          <a:endParaRPr lang="ru-RU" sz="2400" b="1" dirty="0">
            <a:solidFill>
              <a:srgbClr val="FF00FF"/>
            </a:solidFill>
            <a:latin typeface="Calibri"/>
            <a:ea typeface="+mn-ea"/>
            <a:cs typeface="+mn-cs"/>
          </a:endParaRPr>
        </a:p>
      </dgm:t>
    </dgm:pt>
    <dgm:pt modelId="{4F512AE0-7ADA-415A-9A81-B482A3D79B8A}" type="parTrans" cxnId="{FC3AD0B9-0D59-4758-A187-D83F59A07200}">
      <dgm:prSet/>
      <dgm:spPr/>
      <dgm:t>
        <a:bodyPr/>
        <a:lstStyle/>
        <a:p>
          <a:endParaRPr lang="ru-RU"/>
        </a:p>
      </dgm:t>
    </dgm:pt>
    <dgm:pt modelId="{642080BF-627F-4966-A64A-D516ACED5B5E}" type="sibTrans" cxnId="{FC3AD0B9-0D59-4758-A187-D83F59A07200}">
      <dgm:prSet/>
      <dgm:spPr/>
      <dgm:t>
        <a:bodyPr/>
        <a:lstStyle/>
        <a:p>
          <a:endParaRPr lang="ru-RU"/>
        </a:p>
      </dgm:t>
    </dgm:pt>
    <dgm:pt modelId="{75803953-BAE7-4A3A-92C3-8625C5D13060}">
      <dgm:prSet phldrT="[Текст]" custT="1"/>
      <dgm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rgbClr val="0000FF"/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2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Принципи інтерактивного навчання</a:t>
          </a:r>
          <a:endParaRPr lang="ru-RU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93C36E4-CCBA-4EB6-80A3-F511601A5991}" type="parTrans" cxnId="{E7FDC3FA-8E61-4F46-95B0-E61DF875BA82}">
      <dgm:prSet/>
      <dgm:spPr/>
      <dgm:t>
        <a:bodyPr/>
        <a:lstStyle/>
        <a:p>
          <a:endParaRPr lang="ru-RU"/>
        </a:p>
      </dgm:t>
    </dgm:pt>
    <dgm:pt modelId="{28CCB298-8B95-4E1F-92F8-AF8EE8E07E22}" type="sibTrans" cxnId="{E7FDC3FA-8E61-4F46-95B0-E61DF875BA82}">
      <dgm:prSet/>
      <dgm:spPr/>
      <dgm:t>
        <a:bodyPr/>
        <a:lstStyle/>
        <a:p>
          <a:endParaRPr lang="ru-RU"/>
        </a:p>
      </dgm:t>
    </dgm:pt>
    <dgm:pt modelId="{F31549ED-8C7B-45F2-9FB6-D0B5C5F0C14A}">
      <dgm:prSet phldrT="[Текст]" custT="1"/>
      <dgm:spPr>
        <a:xfrm>
          <a:off x="4114800" y="0"/>
          <a:ext cx="4114800" cy="2262981"/>
        </a:xfrm>
        <a:prstGeom prst="round1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2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Актуальність досвіду</a:t>
          </a:r>
          <a:endParaRPr lang="ru-RU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522049D-3534-4C7E-8741-F6641C4C5044}" type="parTrans" cxnId="{D5EE2E49-4BB8-49DB-BD1B-6CD4C51D8899}">
      <dgm:prSet/>
      <dgm:spPr/>
      <dgm:t>
        <a:bodyPr/>
        <a:lstStyle/>
        <a:p>
          <a:endParaRPr lang="ru-RU"/>
        </a:p>
      </dgm:t>
    </dgm:pt>
    <dgm:pt modelId="{ACFAE641-F608-4E12-B99F-36E365A0098B}" type="sibTrans" cxnId="{D5EE2E49-4BB8-49DB-BD1B-6CD4C51D8899}">
      <dgm:prSet/>
      <dgm:spPr/>
      <dgm:t>
        <a:bodyPr/>
        <a:lstStyle/>
        <a:p>
          <a:endParaRPr lang="ru-RU"/>
        </a:p>
      </dgm:t>
    </dgm:pt>
    <dgm:pt modelId="{74B5DC35-96AA-4A91-8361-4D182E703C47}">
      <dgm:prSet phldrT="[Текст]" custT="1"/>
      <dgm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rgbClr val="00FF00"/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2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Технології методів</a:t>
          </a:r>
          <a:endParaRPr lang="ru-RU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AA093FE-5C0C-494B-99EB-F260FFCAD571}" type="parTrans" cxnId="{8EC712D1-289E-48E7-979D-A13F17B30472}">
      <dgm:prSet/>
      <dgm:spPr/>
      <dgm:t>
        <a:bodyPr/>
        <a:lstStyle/>
        <a:p>
          <a:endParaRPr lang="ru-RU"/>
        </a:p>
      </dgm:t>
    </dgm:pt>
    <dgm:pt modelId="{2DAD34F6-8D1A-43EE-A56F-DDBCAE118D58}" type="sibTrans" cxnId="{8EC712D1-289E-48E7-979D-A13F17B30472}">
      <dgm:prSet/>
      <dgm:spPr/>
      <dgm:t>
        <a:bodyPr/>
        <a:lstStyle/>
        <a:p>
          <a:endParaRPr lang="ru-RU"/>
        </a:p>
      </dgm:t>
    </dgm:pt>
    <dgm:pt modelId="{738EC1CB-F952-43FA-9F96-8A86722D5ECE}">
      <dgm:prSet phldrT="[Текст]" custT="1"/>
      <dgm:spPr>
        <a:xfrm rot="5400000">
          <a:off x="5040709" y="1337072"/>
          <a:ext cx="2262981" cy="4114800"/>
        </a:xfrm>
        <a:prstGeom prst="round1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2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Проблеми та труднощі інтерактивного навчання</a:t>
          </a:r>
          <a:endParaRPr lang="ru-RU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F7E09DF-289D-4B9B-8520-E1D5C61641CE}" type="parTrans" cxnId="{171D02D7-BDD3-48D7-A3DC-5DD4A1E757A2}">
      <dgm:prSet/>
      <dgm:spPr/>
      <dgm:t>
        <a:bodyPr/>
        <a:lstStyle/>
        <a:p>
          <a:endParaRPr lang="ru-RU"/>
        </a:p>
      </dgm:t>
    </dgm:pt>
    <dgm:pt modelId="{E9CDE43D-B4E9-4173-A18A-8A4CCBC7B111}" type="sibTrans" cxnId="{171D02D7-BDD3-48D7-A3DC-5DD4A1E757A2}">
      <dgm:prSet/>
      <dgm:spPr/>
      <dgm:t>
        <a:bodyPr/>
        <a:lstStyle/>
        <a:p>
          <a:endParaRPr lang="ru-RU"/>
        </a:p>
      </dgm:t>
    </dgm:pt>
    <dgm:pt modelId="{673C0117-7036-4387-B0F0-BD85FFBD57F5}" type="pres">
      <dgm:prSet presAssocID="{9E3EA1CD-CDE7-498A-BC8B-86EE94E8912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764A4-8399-4EEF-8C5C-209FD5AA18FF}" type="pres">
      <dgm:prSet presAssocID="{9E3EA1CD-CDE7-498A-BC8B-86EE94E89125}" presName="matrix" presStyleCnt="0"/>
      <dgm:spPr/>
    </dgm:pt>
    <dgm:pt modelId="{87BC9952-3AF9-4CF6-8B9D-6E903A010B57}" type="pres">
      <dgm:prSet presAssocID="{9E3EA1CD-CDE7-498A-BC8B-86EE94E89125}" presName="tile1" presStyleLbl="node1" presStyleIdx="0" presStyleCnt="4"/>
      <dgm:spPr/>
      <dgm:t>
        <a:bodyPr/>
        <a:lstStyle/>
        <a:p>
          <a:endParaRPr lang="ru-RU"/>
        </a:p>
      </dgm:t>
    </dgm:pt>
    <dgm:pt modelId="{CB91ED3D-89DA-4C7B-8A1F-8D9D3B593C82}" type="pres">
      <dgm:prSet presAssocID="{9E3EA1CD-CDE7-498A-BC8B-86EE94E891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8CC9B-FF27-4CC8-9442-051B1B109B9B}" type="pres">
      <dgm:prSet presAssocID="{9E3EA1CD-CDE7-498A-BC8B-86EE94E89125}" presName="tile2" presStyleLbl="node1" presStyleIdx="1" presStyleCnt="4" custLinFactNeighborX="514" custLinFactNeighborY="-1"/>
      <dgm:spPr/>
      <dgm:t>
        <a:bodyPr/>
        <a:lstStyle/>
        <a:p>
          <a:endParaRPr lang="ru-RU"/>
        </a:p>
      </dgm:t>
    </dgm:pt>
    <dgm:pt modelId="{C9E65C3D-F6FC-4445-982D-CE3FC12A5D97}" type="pres">
      <dgm:prSet presAssocID="{9E3EA1CD-CDE7-498A-BC8B-86EE94E891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F156-2367-4A1A-A50D-C57C1C5DA974}" type="pres">
      <dgm:prSet presAssocID="{9E3EA1CD-CDE7-498A-BC8B-86EE94E89125}" presName="tile3" presStyleLbl="node1" presStyleIdx="2" presStyleCnt="4" custLinFactNeighborX="-687" custLinFactNeighborY="0"/>
      <dgm:spPr/>
      <dgm:t>
        <a:bodyPr/>
        <a:lstStyle/>
        <a:p>
          <a:endParaRPr lang="ru-RU"/>
        </a:p>
      </dgm:t>
    </dgm:pt>
    <dgm:pt modelId="{49347D3D-6F19-44FE-9EB8-36DBFB59887E}" type="pres">
      <dgm:prSet presAssocID="{9E3EA1CD-CDE7-498A-BC8B-86EE94E891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FCC4-DE2F-44BD-B95B-A2FB36B0BF33}" type="pres">
      <dgm:prSet presAssocID="{9E3EA1CD-CDE7-498A-BC8B-86EE94E89125}" presName="tile4" presStyleLbl="node1" presStyleIdx="3" presStyleCnt="4" custLinFactNeighborX="514" custLinFactNeighborY="0"/>
      <dgm:spPr/>
      <dgm:t>
        <a:bodyPr/>
        <a:lstStyle/>
        <a:p>
          <a:endParaRPr lang="ru-RU"/>
        </a:p>
      </dgm:t>
    </dgm:pt>
    <dgm:pt modelId="{751AAC70-B866-41B0-A1DF-4F60C6979FBC}" type="pres">
      <dgm:prSet presAssocID="{9E3EA1CD-CDE7-498A-BC8B-86EE94E891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A97F9-223E-400D-9ACC-2A2DC11EAE4B}" type="pres">
      <dgm:prSet presAssocID="{9E3EA1CD-CDE7-498A-BC8B-86EE94E8912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E2E49-4BB8-49DB-BD1B-6CD4C51D8899}" srcId="{0F89D087-7E6F-4213-90A6-9C399B56A3A2}" destId="{F31549ED-8C7B-45F2-9FB6-D0B5C5F0C14A}" srcOrd="1" destOrd="0" parTransId="{F522049D-3534-4C7E-8741-F6641C4C5044}" sibTransId="{ACFAE641-F608-4E12-B99F-36E365A0098B}"/>
    <dgm:cxn modelId="{8EC712D1-289E-48E7-979D-A13F17B30472}" srcId="{0F89D087-7E6F-4213-90A6-9C399B56A3A2}" destId="{74B5DC35-96AA-4A91-8361-4D182E703C47}" srcOrd="2" destOrd="0" parTransId="{2AA093FE-5C0C-494B-99EB-F260FFCAD571}" sibTransId="{2DAD34F6-8D1A-43EE-A56F-DDBCAE118D58}"/>
    <dgm:cxn modelId="{FC3AD0B9-0D59-4758-A187-D83F59A07200}" srcId="{9E3EA1CD-CDE7-498A-BC8B-86EE94E89125}" destId="{0F89D087-7E6F-4213-90A6-9C399B56A3A2}" srcOrd="0" destOrd="0" parTransId="{4F512AE0-7ADA-415A-9A81-B482A3D79B8A}" sibTransId="{642080BF-627F-4966-A64A-D516ACED5B5E}"/>
    <dgm:cxn modelId="{2CA83257-AF7C-4D59-B071-9B1B8558A6D0}" type="presOf" srcId="{F31549ED-8C7B-45F2-9FB6-D0B5C5F0C14A}" destId="{39F8CC9B-FF27-4CC8-9442-051B1B109B9B}" srcOrd="0" destOrd="0" presId="urn:microsoft.com/office/officeart/2005/8/layout/matrix1"/>
    <dgm:cxn modelId="{DC64360D-2953-420C-83C7-303C7F0A4FAA}" type="presOf" srcId="{738EC1CB-F952-43FA-9F96-8A86722D5ECE}" destId="{751AAC70-B866-41B0-A1DF-4F60C6979FBC}" srcOrd="1" destOrd="0" presId="urn:microsoft.com/office/officeart/2005/8/layout/matrix1"/>
    <dgm:cxn modelId="{17CC6DC6-52A8-4AA4-86BA-CC64FF2CF646}" type="presOf" srcId="{75803953-BAE7-4A3A-92C3-8625C5D13060}" destId="{CB91ED3D-89DA-4C7B-8A1F-8D9D3B593C82}" srcOrd="1" destOrd="0" presId="urn:microsoft.com/office/officeart/2005/8/layout/matrix1"/>
    <dgm:cxn modelId="{E7FDC3FA-8E61-4F46-95B0-E61DF875BA82}" srcId="{0F89D087-7E6F-4213-90A6-9C399B56A3A2}" destId="{75803953-BAE7-4A3A-92C3-8625C5D13060}" srcOrd="0" destOrd="0" parTransId="{693C36E4-CCBA-4EB6-80A3-F511601A5991}" sibTransId="{28CCB298-8B95-4E1F-92F8-AF8EE8E07E22}"/>
    <dgm:cxn modelId="{171D02D7-BDD3-48D7-A3DC-5DD4A1E757A2}" srcId="{0F89D087-7E6F-4213-90A6-9C399B56A3A2}" destId="{738EC1CB-F952-43FA-9F96-8A86722D5ECE}" srcOrd="3" destOrd="0" parTransId="{CF7E09DF-289D-4B9B-8520-E1D5C61641CE}" sibTransId="{E9CDE43D-B4E9-4173-A18A-8A4CCBC7B111}"/>
    <dgm:cxn modelId="{076B2368-02E9-47E5-A7D7-6301A28D9331}" type="presOf" srcId="{75803953-BAE7-4A3A-92C3-8625C5D13060}" destId="{87BC9952-3AF9-4CF6-8B9D-6E903A010B57}" srcOrd="0" destOrd="0" presId="urn:microsoft.com/office/officeart/2005/8/layout/matrix1"/>
    <dgm:cxn modelId="{B98D32B6-905F-4FC5-9763-B6681C3D3407}" type="presOf" srcId="{738EC1CB-F952-43FA-9F96-8A86722D5ECE}" destId="{799EFCC4-DE2F-44BD-B95B-A2FB36B0BF33}" srcOrd="0" destOrd="0" presId="urn:microsoft.com/office/officeart/2005/8/layout/matrix1"/>
    <dgm:cxn modelId="{0EB42A17-E200-450C-AB97-FF5A720B45B8}" type="presOf" srcId="{9E3EA1CD-CDE7-498A-BC8B-86EE94E89125}" destId="{673C0117-7036-4387-B0F0-BD85FFBD57F5}" srcOrd="0" destOrd="0" presId="urn:microsoft.com/office/officeart/2005/8/layout/matrix1"/>
    <dgm:cxn modelId="{8855B8CE-1BDF-49A1-8936-1EE87225F807}" type="presOf" srcId="{F31549ED-8C7B-45F2-9FB6-D0B5C5F0C14A}" destId="{C9E65C3D-F6FC-4445-982D-CE3FC12A5D97}" srcOrd="1" destOrd="0" presId="urn:microsoft.com/office/officeart/2005/8/layout/matrix1"/>
    <dgm:cxn modelId="{AC88917F-C3AF-4DD8-B9E6-25EC5369F6DA}" type="presOf" srcId="{0F89D087-7E6F-4213-90A6-9C399B56A3A2}" destId="{5A7A97F9-223E-400D-9ACC-2A2DC11EAE4B}" srcOrd="0" destOrd="0" presId="urn:microsoft.com/office/officeart/2005/8/layout/matrix1"/>
    <dgm:cxn modelId="{2FEDEBC2-9EB1-4018-82B6-B6969A7B497B}" type="presOf" srcId="{74B5DC35-96AA-4A91-8361-4D182E703C47}" destId="{49347D3D-6F19-44FE-9EB8-36DBFB59887E}" srcOrd="1" destOrd="0" presId="urn:microsoft.com/office/officeart/2005/8/layout/matrix1"/>
    <dgm:cxn modelId="{E4504ABA-579F-4BC4-9CB1-DA7D261CCCB1}" type="presOf" srcId="{74B5DC35-96AA-4A91-8361-4D182E703C47}" destId="{3940F156-2367-4A1A-A50D-C57C1C5DA974}" srcOrd="0" destOrd="0" presId="urn:microsoft.com/office/officeart/2005/8/layout/matrix1"/>
    <dgm:cxn modelId="{2FD1D60D-9A77-4BA7-BADB-DDB03DEC67C9}" type="presParOf" srcId="{673C0117-7036-4387-B0F0-BD85FFBD57F5}" destId="{75A764A4-8399-4EEF-8C5C-209FD5AA18FF}" srcOrd="0" destOrd="0" presId="urn:microsoft.com/office/officeart/2005/8/layout/matrix1"/>
    <dgm:cxn modelId="{BE34FD8E-D81C-46A0-A8D9-15EA7E14D29B}" type="presParOf" srcId="{75A764A4-8399-4EEF-8C5C-209FD5AA18FF}" destId="{87BC9952-3AF9-4CF6-8B9D-6E903A010B57}" srcOrd="0" destOrd="0" presId="urn:microsoft.com/office/officeart/2005/8/layout/matrix1"/>
    <dgm:cxn modelId="{CA487283-3A24-4990-92EA-4411A852062F}" type="presParOf" srcId="{75A764A4-8399-4EEF-8C5C-209FD5AA18FF}" destId="{CB91ED3D-89DA-4C7B-8A1F-8D9D3B593C82}" srcOrd="1" destOrd="0" presId="urn:microsoft.com/office/officeart/2005/8/layout/matrix1"/>
    <dgm:cxn modelId="{10D791CB-7E24-4572-A47E-26A7EBB8639E}" type="presParOf" srcId="{75A764A4-8399-4EEF-8C5C-209FD5AA18FF}" destId="{39F8CC9B-FF27-4CC8-9442-051B1B109B9B}" srcOrd="2" destOrd="0" presId="urn:microsoft.com/office/officeart/2005/8/layout/matrix1"/>
    <dgm:cxn modelId="{9FA06AC5-66FE-4C12-B6EE-8E9A173587D7}" type="presParOf" srcId="{75A764A4-8399-4EEF-8C5C-209FD5AA18FF}" destId="{C9E65C3D-F6FC-4445-982D-CE3FC12A5D97}" srcOrd="3" destOrd="0" presId="urn:microsoft.com/office/officeart/2005/8/layout/matrix1"/>
    <dgm:cxn modelId="{1A4C6C2D-CE73-49CB-97FC-23787A4F766A}" type="presParOf" srcId="{75A764A4-8399-4EEF-8C5C-209FD5AA18FF}" destId="{3940F156-2367-4A1A-A50D-C57C1C5DA974}" srcOrd="4" destOrd="0" presId="urn:microsoft.com/office/officeart/2005/8/layout/matrix1"/>
    <dgm:cxn modelId="{A385695F-CF4A-4B7F-AEC0-D4471BCD70E6}" type="presParOf" srcId="{75A764A4-8399-4EEF-8C5C-209FD5AA18FF}" destId="{49347D3D-6F19-44FE-9EB8-36DBFB59887E}" srcOrd="5" destOrd="0" presId="urn:microsoft.com/office/officeart/2005/8/layout/matrix1"/>
    <dgm:cxn modelId="{2191E840-36F3-4117-B14E-2ED5493E97B8}" type="presParOf" srcId="{75A764A4-8399-4EEF-8C5C-209FD5AA18FF}" destId="{799EFCC4-DE2F-44BD-B95B-A2FB36B0BF33}" srcOrd="6" destOrd="0" presId="urn:microsoft.com/office/officeart/2005/8/layout/matrix1"/>
    <dgm:cxn modelId="{464002CB-FACE-4ED9-B3F5-53B0F2BF30DF}" type="presParOf" srcId="{75A764A4-8399-4EEF-8C5C-209FD5AA18FF}" destId="{751AAC70-B866-41B0-A1DF-4F60C6979FBC}" srcOrd="7" destOrd="0" presId="urn:microsoft.com/office/officeart/2005/8/layout/matrix1"/>
    <dgm:cxn modelId="{B58C5F29-0FF3-4443-9963-9A909F19B8B4}" type="presParOf" srcId="{673C0117-7036-4387-B0F0-BD85FFBD57F5}" destId="{5A7A97F9-223E-400D-9ACC-2A2DC11EAE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BB742-3B48-4A68-9F27-D76A395B97A6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30CCA6-0542-48D5-A24D-D620E3F6FAC4}">
      <dgm:prSet custT="1"/>
      <dgm:spPr/>
      <dgm:t>
        <a:bodyPr/>
        <a:lstStyle/>
        <a:p>
          <a:pPr rtl="0"/>
          <a:r>
            <a:rPr lang="uk-UA" sz="2200" b="1" i="1" dirty="0" smtClean="0">
              <a:latin typeface="Calibri" pitchFamily="34" charset="0"/>
            </a:rPr>
            <a:t>Підтримує розвиток пізнавальної активності і самостійності учнів</a:t>
          </a:r>
          <a:endParaRPr lang="ru-RU" sz="2200" b="1" i="1" dirty="0">
            <a:latin typeface="Calibri" pitchFamily="34" charset="0"/>
          </a:endParaRPr>
        </a:p>
      </dgm:t>
    </dgm:pt>
    <dgm:pt modelId="{0076F31C-E406-4916-885B-B1A7FAD52E69}" type="parTrans" cxnId="{43A98DAE-508D-47B4-BD95-663E12BD5E69}">
      <dgm:prSet/>
      <dgm:spPr/>
      <dgm:t>
        <a:bodyPr/>
        <a:lstStyle/>
        <a:p>
          <a:endParaRPr lang="ru-RU"/>
        </a:p>
      </dgm:t>
    </dgm:pt>
    <dgm:pt modelId="{4CA92B0C-9E83-42C8-BDF5-C645486C0EB5}" type="sibTrans" cxnId="{43A98DAE-508D-47B4-BD95-663E12BD5E69}">
      <dgm:prSet/>
      <dgm:spPr/>
      <dgm:t>
        <a:bodyPr/>
        <a:lstStyle/>
        <a:p>
          <a:endParaRPr lang="ru-RU"/>
        </a:p>
      </dgm:t>
    </dgm:pt>
    <dgm:pt modelId="{8796525E-311D-4DCA-B6AF-66CFF1838661}">
      <dgm:prSet custT="1"/>
      <dgm:spPr/>
      <dgm:t>
        <a:bodyPr/>
        <a:lstStyle/>
        <a:p>
          <a:pPr rtl="0"/>
          <a:r>
            <a:rPr lang="uk-UA" sz="2200" b="1" i="1" dirty="0" smtClean="0">
              <a:latin typeface="Calibri" pitchFamily="34" charset="0"/>
            </a:rPr>
            <a:t>Розкриває потенційні можливості та здібності дітей</a:t>
          </a:r>
          <a:endParaRPr lang="ru-RU" sz="2200" b="1" i="1" dirty="0">
            <a:latin typeface="Calibri" pitchFamily="34" charset="0"/>
          </a:endParaRPr>
        </a:p>
      </dgm:t>
    </dgm:pt>
    <dgm:pt modelId="{1ABE636E-4FB3-421F-A959-475EBA5F7A81}" type="parTrans" cxnId="{50D6D621-006A-46D4-8A22-3A00109863CF}">
      <dgm:prSet/>
      <dgm:spPr/>
      <dgm:t>
        <a:bodyPr/>
        <a:lstStyle/>
        <a:p>
          <a:endParaRPr lang="ru-RU"/>
        </a:p>
      </dgm:t>
    </dgm:pt>
    <dgm:pt modelId="{0E7A7E02-936C-4012-AEB5-2A0A812D158E}" type="sibTrans" cxnId="{50D6D621-006A-46D4-8A22-3A00109863CF}">
      <dgm:prSet/>
      <dgm:spPr/>
      <dgm:t>
        <a:bodyPr/>
        <a:lstStyle/>
        <a:p>
          <a:endParaRPr lang="ru-RU"/>
        </a:p>
      </dgm:t>
    </dgm:pt>
    <dgm:pt modelId="{C5C16D07-F7A1-4465-813F-0829D404419F}">
      <dgm:prSet custT="1"/>
      <dgm:spPr/>
      <dgm:t>
        <a:bodyPr/>
        <a:lstStyle/>
        <a:p>
          <a:pPr rtl="0"/>
          <a:r>
            <a:rPr lang="uk-UA" sz="2200" b="1" i="1" dirty="0" smtClean="0">
              <a:latin typeface="Calibri" pitchFamily="34" charset="0"/>
            </a:rPr>
            <a:t>Сприяє розвитку творчого мислення</a:t>
          </a:r>
          <a:endParaRPr lang="ru-RU" sz="2200" b="1" i="1" dirty="0">
            <a:latin typeface="Calibri" pitchFamily="34" charset="0"/>
          </a:endParaRPr>
        </a:p>
      </dgm:t>
    </dgm:pt>
    <dgm:pt modelId="{E24C2477-A4F1-4682-A5DE-D7DDEEE06954}" type="parTrans" cxnId="{D03EE550-42AB-4D83-84F4-7D45EA30FC3F}">
      <dgm:prSet/>
      <dgm:spPr/>
      <dgm:t>
        <a:bodyPr/>
        <a:lstStyle/>
        <a:p>
          <a:endParaRPr lang="ru-RU"/>
        </a:p>
      </dgm:t>
    </dgm:pt>
    <dgm:pt modelId="{B6F1CACD-71C4-4BE3-9998-47447262E6E0}" type="sibTrans" cxnId="{D03EE550-42AB-4D83-84F4-7D45EA30FC3F}">
      <dgm:prSet/>
      <dgm:spPr/>
      <dgm:t>
        <a:bodyPr/>
        <a:lstStyle/>
        <a:p>
          <a:endParaRPr lang="ru-RU"/>
        </a:p>
      </dgm:t>
    </dgm:pt>
    <dgm:pt modelId="{AA44852C-0D27-4451-A6E5-55E381E7CF59}">
      <dgm:prSet custT="1"/>
      <dgm:spPr/>
      <dgm:t>
        <a:bodyPr/>
        <a:lstStyle/>
        <a:p>
          <a:pPr rtl="0"/>
          <a:r>
            <a:rPr lang="uk-UA" sz="2200" b="1" i="1" dirty="0" smtClean="0">
              <a:latin typeface="Calibri" pitchFamily="34" charset="0"/>
            </a:rPr>
            <a:t>Передбачає урізноманітнення навчальної діяльності</a:t>
          </a:r>
          <a:endParaRPr lang="ru-RU" sz="2200" b="1" i="1" dirty="0">
            <a:latin typeface="Calibri" pitchFamily="34" charset="0"/>
          </a:endParaRPr>
        </a:p>
      </dgm:t>
    </dgm:pt>
    <dgm:pt modelId="{F9AFBA50-7EC7-4630-B321-1010D9ECA143}" type="parTrans" cxnId="{4193A985-2E0F-43D3-8FFE-64339BFAF637}">
      <dgm:prSet/>
      <dgm:spPr/>
      <dgm:t>
        <a:bodyPr/>
        <a:lstStyle/>
        <a:p>
          <a:endParaRPr lang="ru-RU"/>
        </a:p>
      </dgm:t>
    </dgm:pt>
    <dgm:pt modelId="{19A233B8-A440-4B64-BD49-FBB85B91C450}" type="sibTrans" cxnId="{4193A985-2E0F-43D3-8FFE-64339BFAF637}">
      <dgm:prSet/>
      <dgm:spPr/>
      <dgm:t>
        <a:bodyPr/>
        <a:lstStyle/>
        <a:p>
          <a:endParaRPr lang="ru-RU"/>
        </a:p>
      </dgm:t>
    </dgm:pt>
    <dgm:pt modelId="{537B6FFD-4689-4B61-98CF-AA278C58ECED}">
      <dgm:prSet custT="1"/>
      <dgm:spPr/>
      <dgm:t>
        <a:bodyPr/>
        <a:lstStyle/>
        <a:p>
          <a:pPr rtl="0"/>
          <a:r>
            <a:rPr lang="uk-UA" sz="2200" b="1" i="1" dirty="0" smtClean="0">
              <a:latin typeface="Calibri" pitchFamily="34" charset="0"/>
            </a:rPr>
            <a:t>Створює комфортні умови навчання</a:t>
          </a:r>
          <a:endParaRPr lang="ru-RU" sz="2200" b="1" i="1" dirty="0">
            <a:latin typeface="Calibri" pitchFamily="34" charset="0"/>
          </a:endParaRPr>
        </a:p>
      </dgm:t>
    </dgm:pt>
    <dgm:pt modelId="{4E87A1A7-1948-45F5-9922-FD408658B1A8}" type="sibTrans" cxnId="{218650C8-293B-491B-BCA5-66AA24A69326}">
      <dgm:prSet/>
      <dgm:spPr/>
      <dgm:t>
        <a:bodyPr/>
        <a:lstStyle/>
        <a:p>
          <a:endParaRPr lang="ru-RU"/>
        </a:p>
      </dgm:t>
    </dgm:pt>
    <dgm:pt modelId="{2DBB6006-F03B-4A5A-BC27-A2ECAE07143A}" type="parTrans" cxnId="{218650C8-293B-491B-BCA5-66AA24A69326}">
      <dgm:prSet/>
      <dgm:spPr/>
      <dgm:t>
        <a:bodyPr/>
        <a:lstStyle/>
        <a:p>
          <a:endParaRPr lang="ru-RU"/>
        </a:p>
      </dgm:t>
    </dgm:pt>
    <dgm:pt modelId="{21019AF6-8D22-4B8D-9CAF-465C5B8D300E}" type="pres">
      <dgm:prSet presAssocID="{28CBB742-3B48-4A68-9F27-D76A395B97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500FA-F126-4A27-B3FA-DC4FB9233B6C}" type="pres">
      <dgm:prSet presAssocID="{5230CCA6-0542-48D5-A24D-D620E3F6FAC4}" presName="circle1" presStyleLbl="node1" presStyleIdx="0" presStyleCnt="5" custScaleX="102848" custLinFactNeighborX="89" custLinFactNeighborY="672"/>
      <dgm:spPr/>
      <dgm:t>
        <a:bodyPr/>
        <a:lstStyle/>
        <a:p>
          <a:endParaRPr lang="ru-RU"/>
        </a:p>
      </dgm:t>
    </dgm:pt>
    <dgm:pt modelId="{B9DB7EEE-0223-40D3-B8AB-1C64BA3876F2}" type="pres">
      <dgm:prSet presAssocID="{5230CCA6-0542-48D5-A24D-D620E3F6FAC4}" presName="space" presStyleCnt="0"/>
      <dgm:spPr/>
    </dgm:pt>
    <dgm:pt modelId="{9621CCCD-182E-486C-9068-9B3E45827432}" type="pres">
      <dgm:prSet presAssocID="{5230CCA6-0542-48D5-A24D-D620E3F6FAC4}" presName="rect1" presStyleLbl="alignAcc1" presStyleIdx="0" presStyleCnt="5" custScaleY="100000" custLinFactNeighborX="-76" custLinFactNeighborY="-791"/>
      <dgm:spPr/>
      <dgm:t>
        <a:bodyPr/>
        <a:lstStyle/>
        <a:p>
          <a:endParaRPr lang="ru-RU"/>
        </a:p>
      </dgm:t>
    </dgm:pt>
    <dgm:pt modelId="{640F3297-8CF5-43EB-BF72-211C9A6DE759}" type="pres">
      <dgm:prSet presAssocID="{8796525E-311D-4DCA-B6AF-66CFF1838661}" presName="vertSpace2" presStyleLbl="node1" presStyleIdx="0" presStyleCnt="5"/>
      <dgm:spPr/>
    </dgm:pt>
    <dgm:pt modelId="{493B7F05-6450-48CE-818D-B64086242729}" type="pres">
      <dgm:prSet presAssocID="{8796525E-311D-4DCA-B6AF-66CFF1838661}" presName="circle2" presStyleLbl="node1" presStyleIdx="1" presStyleCnt="5" custLinFactNeighborX="-566" custLinFactNeighborY="869"/>
      <dgm:spPr/>
    </dgm:pt>
    <dgm:pt modelId="{77634035-A2C8-4FC4-BC19-A19291C664F3}" type="pres">
      <dgm:prSet presAssocID="{8796525E-311D-4DCA-B6AF-66CFF1838661}" presName="rect2" presStyleLbl="alignAcc1" presStyleIdx="1" presStyleCnt="5" custScaleY="93974" custLinFactNeighborX="-76" custLinFactNeighborY="2361"/>
      <dgm:spPr/>
      <dgm:t>
        <a:bodyPr/>
        <a:lstStyle/>
        <a:p>
          <a:endParaRPr lang="ru-RU"/>
        </a:p>
      </dgm:t>
    </dgm:pt>
    <dgm:pt modelId="{F82729CA-0687-4CD8-B50F-9A15E28B3E15}" type="pres">
      <dgm:prSet presAssocID="{C5C16D07-F7A1-4465-813F-0829D404419F}" presName="vertSpace3" presStyleLbl="node1" presStyleIdx="1" presStyleCnt="5"/>
      <dgm:spPr/>
    </dgm:pt>
    <dgm:pt modelId="{5B7ABA7C-C967-47F9-A806-D919048E93EA}" type="pres">
      <dgm:prSet presAssocID="{C5C16D07-F7A1-4465-813F-0829D404419F}" presName="circle3" presStyleLbl="node1" presStyleIdx="2" presStyleCnt="5"/>
      <dgm:spPr/>
    </dgm:pt>
    <dgm:pt modelId="{302E1751-B145-4072-82CD-48DAB09B158D}" type="pres">
      <dgm:prSet presAssocID="{C5C16D07-F7A1-4465-813F-0829D404419F}" presName="rect3" presStyleLbl="alignAcc1" presStyleIdx="2" presStyleCnt="5" custScaleY="103969" custLinFactNeighborX="-76" custLinFactNeighborY="20234"/>
      <dgm:spPr/>
      <dgm:t>
        <a:bodyPr/>
        <a:lstStyle/>
        <a:p>
          <a:endParaRPr lang="ru-RU"/>
        </a:p>
      </dgm:t>
    </dgm:pt>
    <dgm:pt modelId="{3F1A1E3A-50F0-4AD6-B77E-9FC1BCBC05EC}" type="pres">
      <dgm:prSet presAssocID="{537B6FFD-4689-4B61-98CF-AA278C58ECED}" presName="vertSpace4" presStyleLbl="node1" presStyleIdx="2" presStyleCnt="5"/>
      <dgm:spPr/>
    </dgm:pt>
    <dgm:pt modelId="{47A5AE1B-A71C-4C65-B51D-7E6BA5DBF3E7}" type="pres">
      <dgm:prSet presAssocID="{537B6FFD-4689-4B61-98CF-AA278C58ECED}" presName="circle4" presStyleLbl="node1" presStyleIdx="3" presStyleCnt="5"/>
      <dgm:spPr/>
    </dgm:pt>
    <dgm:pt modelId="{9356AA98-E465-4CED-A82F-66A4FB86AA93}" type="pres">
      <dgm:prSet presAssocID="{537B6FFD-4689-4B61-98CF-AA278C58ECED}" presName="rect4" presStyleLbl="alignAcc1" presStyleIdx="3" presStyleCnt="5" custScaleY="96135" custLinFactNeighborX="-686" custLinFactNeighborY="43282"/>
      <dgm:spPr/>
      <dgm:t>
        <a:bodyPr/>
        <a:lstStyle/>
        <a:p>
          <a:endParaRPr lang="ru-RU"/>
        </a:p>
      </dgm:t>
    </dgm:pt>
    <dgm:pt modelId="{05528AF2-90D9-4F6C-A3A5-3C8FD93FC23C}" type="pres">
      <dgm:prSet presAssocID="{AA44852C-0D27-4451-A6E5-55E381E7CF59}" presName="vertSpace5" presStyleLbl="node1" presStyleIdx="3" presStyleCnt="5"/>
      <dgm:spPr/>
    </dgm:pt>
    <dgm:pt modelId="{1355D3B1-EF65-431A-87D8-96367FA51F82}" type="pres">
      <dgm:prSet presAssocID="{AA44852C-0D27-4451-A6E5-55E381E7CF59}" presName="circle5" presStyleLbl="node1" presStyleIdx="4" presStyleCnt="5"/>
      <dgm:spPr/>
    </dgm:pt>
    <dgm:pt modelId="{7E78FD02-0056-4660-BFC5-DF7BD1663957}" type="pres">
      <dgm:prSet presAssocID="{AA44852C-0D27-4451-A6E5-55E381E7CF59}" presName="rect5" presStyleLbl="alignAcc1" presStyleIdx="4" presStyleCnt="5" custScaleX="100305" custScaleY="100764" custLinFactY="27272" custLinFactNeighborX="991" custLinFactNeighborY="100000"/>
      <dgm:spPr/>
      <dgm:t>
        <a:bodyPr/>
        <a:lstStyle/>
        <a:p>
          <a:endParaRPr lang="ru-RU"/>
        </a:p>
      </dgm:t>
    </dgm:pt>
    <dgm:pt modelId="{D4215EF2-C3F8-48B8-90C6-217FC6B5BF52}" type="pres">
      <dgm:prSet presAssocID="{5230CCA6-0542-48D5-A24D-D620E3F6FAC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86CCE-7875-4CB5-8155-7611437CB86D}" type="pres">
      <dgm:prSet presAssocID="{8796525E-311D-4DCA-B6AF-66CFF1838661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7E90F-E1C1-4D94-B9D5-8E782A49F512}" type="pres">
      <dgm:prSet presAssocID="{C5C16D07-F7A1-4465-813F-0829D404419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02FB3-5077-43A1-9EBB-434AE1108280}" type="pres">
      <dgm:prSet presAssocID="{537B6FFD-4689-4B61-98CF-AA278C58ECE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0645E-9EEE-4555-8D39-0FE5E50A47EA}" type="pres">
      <dgm:prSet presAssocID="{AA44852C-0D27-4451-A6E5-55E381E7CF5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F2339-4A3E-4FBF-8475-CAA8A3F9CEF1}" type="presOf" srcId="{5230CCA6-0542-48D5-A24D-D620E3F6FAC4}" destId="{D4215EF2-C3F8-48B8-90C6-217FC6B5BF52}" srcOrd="1" destOrd="0" presId="urn:microsoft.com/office/officeart/2005/8/layout/target3"/>
    <dgm:cxn modelId="{6F0852A1-C645-47FC-B0D0-DE8714539256}" type="presOf" srcId="{537B6FFD-4689-4B61-98CF-AA278C58ECED}" destId="{9356AA98-E465-4CED-A82F-66A4FB86AA93}" srcOrd="0" destOrd="0" presId="urn:microsoft.com/office/officeart/2005/8/layout/target3"/>
    <dgm:cxn modelId="{D0FE2ADB-9AE0-4834-A429-023CCF550438}" type="presOf" srcId="{8796525E-311D-4DCA-B6AF-66CFF1838661}" destId="{77634035-A2C8-4FC4-BC19-A19291C664F3}" srcOrd="0" destOrd="0" presId="urn:microsoft.com/office/officeart/2005/8/layout/target3"/>
    <dgm:cxn modelId="{1522A112-FB41-4AD7-AA14-C286B1B63198}" type="presOf" srcId="{5230CCA6-0542-48D5-A24D-D620E3F6FAC4}" destId="{9621CCCD-182E-486C-9068-9B3E45827432}" srcOrd="0" destOrd="0" presId="urn:microsoft.com/office/officeart/2005/8/layout/target3"/>
    <dgm:cxn modelId="{218650C8-293B-491B-BCA5-66AA24A69326}" srcId="{28CBB742-3B48-4A68-9F27-D76A395B97A6}" destId="{537B6FFD-4689-4B61-98CF-AA278C58ECED}" srcOrd="3" destOrd="0" parTransId="{2DBB6006-F03B-4A5A-BC27-A2ECAE07143A}" sibTransId="{4E87A1A7-1948-45F5-9922-FD408658B1A8}"/>
    <dgm:cxn modelId="{D03EE550-42AB-4D83-84F4-7D45EA30FC3F}" srcId="{28CBB742-3B48-4A68-9F27-D76A395B97A6}" destId="{C5C16D07-F7A1-4465-813F-0829D404419F}" srcOrd="2" destOrd="0" parTransId="{E24C2477-A4F1-4682-A5DE-D7DDEEE06954}" sibTransId="{B6F1CACD-71C4-4BE3-9998-47447262E6E0}"/>
    <dgm:cxn modelId="{9D108463-1547-4DA2-B921-720BF5D4AF5D}" type="presOf" srcId="{C5C16D07-F7A1-4465-813F-0829D404419F}" destId="{302E1751-B145-4072-82CD-48DAB09B158D}" srcOrd="0" destOrd="0" presId="urn:microsoft.com/office/officeart/2005/8/layout/target3"/>
    <dgm:cxn modelId="{0C0D5CF8-454A-4C1F-A4A2-825B004C4F70}" type="presOf" srcId="{28CBB742-3B48-4A68-9F27-D76A395B97A6}" destId="{21019AF6-8D22-4B8D-9CAF-465C5B8D300E}" srcOrd="0" destOrd="0" presId="urn:microsoft.com/office/officeart/2005/8/layout/target3"/>
    <dgm:cxn modelId="{F00E5CE5-4D2A-4123-850D-6D40FBD80103}" type="presOf" srcId="{AA44852C-0D27-4451-A6E5-55E381E7CF59}" destId="{E1E0645E-9EEE-4555-8D39-0FE5E50A47EA}" srcOrd="1" destOrd="0" presId="urn:microsoft.com/office/officeart/2005/8/layout/target3"/>
    <dgm:cxn modelId="{43A98DAE-508D-47B4-BD95-663E12BD5E69}" srcId="{28CBB742-3B48-4A68-9F27-D76A395B97A6}" destId="{5230CCA6-0542-48D5-A24D-D620E3F6FAC4}" srcOrd="0" destOrd="0" parTransId="{0076F31C-E406-4916-885B-B1A7FAD52E69}" sibTransId="{4CA92B0C-9E83-42C8-BDF5-C645486C0EB5}"/>
    <dgm:cxn modelId="{F2B7D344-6898-4BB4-930C-F49E134ECCCB}" type="presOf" srcId="{537B6FFD-4689-4B61-98CF-AA278C58ECED}" destId="{65202FB3-5077-43A1-9EBB-434AE1108280}" srcOrd="1" destOrd="0" presId="urn:microsoft.com/office/officeart/2005/8/layout/target3"/>
    <dgm:cxn modelId="{4193A985-2E0F-43D3-8FFE-64339BFAF637}" srcId="{28CBB742-3B48-4A68-9F27-D76A395B97A6}" destId="{AA44852C-0D27-4451-A6E5-55E381E7CF59}" srcOrd="4" destOrd="0" parTransId="{F9AFBA50-7EC7-4630-B321-1010D9ECA143}" sibTransId="{19A233B8-A440-4B64-BD49-FBB85B91C450}"/>
    <dgm:cxn modelId="{50D6D621-006A-46D4-8A22-3A00109863CF}" srcId="{28CBB742-3B48-4A68-9F27-D76A395B97A6}" destId="{8796525E-311D-4DCA-B6AF-66CFF1838661}" srcOrd="1" destOrd="0" parTransId="{1ABE636E-4FB3-421F-A959-475EBA5F7A81}" sibTransId="{0E7A7E02-936C-4012-AEB5-2A0A812D158E}"/>
    <dgm:cxn modelId="{C9618DA4-E34E-4C31-8B6A-5189154EE767}" type="presOf" srcId="{C5C16D07-F7A1-4465-813F-0829D404419F}" destId="{BB07E90F-E1C1-4D94-B9D5-8E782A49F512}" srcOrd="1" destOrd="0" presId="urn:microsoft.com/office/officeart/2005/8/layout/target3"/>
    <dgm:cxn modelId="{E22D6ACA-20EC-42E8-B47E-8162B8FEF25B}" type="presOf" srcId="{8796525E-311D-4DCA-B6AF-66CFF1838661}" destId="{32286CCE-7875-4CB5-8155-7611437CB86D}" srcOrd="1" destOrd="0" presId="urn:microsoft.com/office/officeart/2005/8/layout/target3"/>
    <dgm:cxn modelId="{C57A86C2-C1BD-4D1C-9BA0-B7B035383B44}" type="presOf" srcId="{AA44852C-0D27-4451-A6E5-55E381E7CF59}" destId="{7E78FD02-0056-4660-BFC5-DF7BD1663957}" srcOrd="0" destOrd="0" presId="urn:microsoft.com/office/officeart/2005/8/layout/target3"/>
    <dgm:cxn modelId="{76220A19-0AA6-4369-ABFC-E04B379C6FB6}" type="presParOf" srcId="{21019AF6-8D22-4B8D-9CAF-465C5B8D300E}" destId="{F22500FA-F126-4A27-B3FA-DC4FB9233B6C}" srcOrd="0" destOrd="0" presId="urn:microsoft.com/office/officeart/2005/8/layout/target3"/>
    <dgm:cxn modelId="{B3306C01-FCB0-4131-BC00-9FC16A7A9CCD}" type="presParOf" srcId="{21019AF6-8D22-4B8D-9CAF-465C5B8D300E}" destId="{B9DB7EEE-0223-40D3-B8AB-1C64BA3876F2}" srcOrd="1" destOrd="0" presId="urn:microsoft.com/office/officeart/2005/8/layout/target3"/>
    <dgm:cxn modelId="{50F3D404-4635-4B1A-865D-FFA4E59AFA12}" type="presParOf" srcId="{21019AF6-8D22-4B8D-9CAF-465C5B8D300E}" destId="{9621CCCD-182E-486C-9068-9B3E45827432}" srcOrd="2" destOrd="0" presId="urn:microsoft.com/office/officeart/2005/8/layout/target3"/>
    <dgm:cxn modelId="{0A86F9C5-1314-4DB0-B9E1-9775A0EC3DF3}" type="presParOf" srcId="{21019AF6-8D22-4B8D-9CAF-465C5B8D300E}" destId="{640F3297-8CF5-43EB-BF72-211C9A6DE759}" srcOrd="3" destOrd="0" presId="urn:microsoft.com/office/officeart/2005/8/layout/target3"/>
    <dgm:cxn modelId="{2A40A48A-9A5A-4836-B6E8-DCE19EC01859}" type="presParOf" srcId="{21019AF6-8D22-4B8D-9CAF-465C5B8D300E}" destId="{493B7F05-6450-48CE-818D-B64086242729}" srcOrd="4" destOrd="0" presId="urn:microsoft.com/office/officeart/2005/8/layout/target3"/>
    <dgm:cxn modelId="{AA3753B4-E51F-4049-8BEC-40B09EDC8CA1}" type="presParOf" srcId="{21019AF6-8D22-4B8D-9CAF-465C5B8D300E}" destId="{77634035-A2C8-4FC4-BC19-A19291C664F3}" srcOrd="5" destOrd="0" presId="urn:microsoft.com/office/officeart/2005/8/layout/target3"/>
    <dgm:cxn modelId="{0F625F16-DC9A-4AEB-8FD7-5208FDE375F3}" type="presParOf" srcId="{21019AF6-8D22-4B8D-9CAF-465C5B8D300E}" destId="{F82729CA-0687-4CD8-B50F-9A15E28B3E15}" srcOrd="6" destOrd="0" presId="urn:microsoft.com/office/officeart/2005/8/layout/target3"/>
    <dgm:cxn modelId="{763FF9AB-2D07-4343-9173-B34E0E89F17D}" type="presParOf" srcId="{21019AF6-8D22-4B8D-9CAF-465C5B8D300E}" destId="{5B7ABA7C-C967-47F9-A806-D919048E93EA}" srcOrd="7" destOrd="0" presId="urn:microsoft.com/office/officeart/2005/8/layout/target3"/>
    <dgm:cxn modelId="{8C70379A-D582-47A7-BAB7-3942B9F7C27B}" type="presParOf" srcId="{21019AF6-8D22-4B8D-9CAF-465C5B8D300E}" destId="{302E1751-B145-4072-82CD-48DAB09B158D}" srcOrd="8" destOrd="0" presId="urn:microsoft.com/office/officeart/2005/8/layout/target3"/>
    <dgm:cxn modelId="{2ACB96A2-E872-4614-B32B-3DBA9BCFAD6A}" type="presParOf" srcId="{21019AF6-8D22-4B8D-9CAF-465C5B8D300E}" destId="{3F1A1E3A-50F0-4AD6-B77E-9FC1BCBC05EC}" srcOrd="9" destOrd="0" presId="urn:microsoft.com/office/officeart/2005/8/layout/target3"/>
    <dgm:cxn modelId="{F0E351A8-5CA0-477B-BA56-FE1C4766B82C}" type="presParOf" srcId="{21019AF6-8D22-4B8D-9CAF-465C5B8D300E}" destId="{47A5AE1B-A71C-4C65-B51D-7E6BA5DBF3E7}" srcOrd="10" destOrd="0" presId="urn:microsoft.com/office/officeart/2005/8/layout/target3"/>
    <dgm:cxn modelId="{8E867DFB-3281-48F4-9D1F-1984A33BE8E8}" type="presParOf" srcId="{21019AF6-8D22-4B8D-9CAF-465C5B8D300E}" destId="{9356AA98-E465-4CED-A82F-66A4FB86AA93}" srcOrd="11" destOrd="0" presId="urn:microsoft.com/office/officeart/2005/8/layout/target3"/>
    <dgm:cxn modelId="{E2624385-4444-4A45-AE9B-D8104228A39D}" type="presParOf" srcId="{21019AF6-8D22-4B8D-9CAF-465C5B8D300E}" destId="{05528AF2-90D9-4F6C-A3A5-3C8FD93FC23C}" srcOrd="12" destOrd="0" presId="urn:microsoft.com/office/officeart/2005/8/layout/target3"/>
    <dgm:cxn modelId="{30ECD2FA-FF52-420A-9939-40FEC39170F4}" type="presParOf" srcId="{21019AF6-8D22-4B8D-9CAF-465C5B8D300E}" destId="{1355D3B1-EF65-431A-87D8-96367FA51F82}" srcOrd="13" destOrd="0" presId="urn:microsoft.com/office/officeart/2005/8/layout/target3"/>
    <dgm:cxn modelId="{DE0E0820-5978-4569-91F2-A58CCD3B2AF8}" type="presParOf" srcId="{21019AF6-8D22-4B8D-9CAF-465C5B8D300E}" destId="{7E78FD02-0056-4660-BFC5-DF7BD1663957}" srcOrd="14" destOrd="0" presId="urn:microsoft.com/office/officeart/2005/8/layout/target3"/>
    <dgm:cxn modelId="{E478E6C7-F8E0-49AA-BEE0-5EEF5C936D89}" type="presParOf" srcId="{21019AF6-8D22-4B8D-9CAF-465C5B8D300E}" destId="{D4215EF2-C3F8-48B8-90C6-217FC6B5BF52}" srcOrd="15" destOrd="0" presId="urn:microsoft.com/office/officeart/2005/8/layout/target3"/>
    <dgm:cxn modelId="{0EDF6ECB-AF6A-4731-9201-B0EA84C8577E}" type="presParOf" srcId="{21019AF6-8D22-4B8D-9CAF-465C5B8D300E}" destId="{32286CCE-7875-4CB5-8155-7611437CB86D}" srcOrd="16" destOrd="0" presId="urn:microsoft.com/office/officeart/2005/8/layout/target3"/>
    <dgm:cxn modelId="{077586F4-FD6E-48AA-882A-039D14DF5C5C}" type="presParOf" srcId="{21019AF6-8D22-4B8D-9CAF-465C5B8D300E}" destId="{BB07E90F-E1C1-4D94-B9D5-8E782A49F512}" srcOrd="17" destOrd="0" presId="urn:microsoft.com/office/officeart/2005/8/layout/target3"/>
    <dgm:cxn modelId="{56BCC215-0FBF-443F-AF32-289DB6F8B8C3}" type="presParOf" srcId="{21019AF6-8D22-4B8D-9CAF-465C5B8D300E}" destId="{65202FB3-5077-43A1-9EBB-434AE1108280}" srcOrd="18" destOrd="0" presId="urn:microsoft.com/office/officeart/2005/8/layout/target3"/>
    <dgm:cxn modelId="{F051643C-96B7-48C0-8F0F-086697840323}" type="presParOf" srcId="{21019AF6-8D22-4B8D-9CAF-465C5B8D300E}" destId="{E1E0645E-9EEE-4555-8D39-0FE5E50A47E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D4B603-9669-4953-808D-85453BB649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0AB429-19DB-47AB-85DE-14CF2FF4C59F}">
      <dgm:prSet phldrT="[Текст]"/>
      <dgm:spPr>
        <a:solidFill>
          <a:srgbClr val="FF00FF"/>
        </a:solidFill>
      </dgm:spPr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EB3E8444-CCA0-4B29-9E32-144EC295DEA4}" type="parTrans" cxnId="{70E38402-B0B3-47E6-8FA1-6F316CCB94E0}">
      <dgm:prSet/>
      <dgm:spPr/>
      <dgm:t>
        <a:bodyPr/>
        <a:lstStyle/>
        <a:p>
          <a:endParaRPr lang="ru-RU"/>
        </a:p>
      </dgm:t>
    </dgm:pt>
    <dgm:pt modelId="{4B36CF7B-16FC-43A0-9622-7FA81BD91B19}" type="sibTrans" cxnId="{70E38402-B0B3-47E6-8FA1-6F316CCB94E0}">
      <dgm:prSet/>
      <dgm:spPr/>
      <dgm:t>
        <a:bodyPr/>
        <a:lstStyle/>
        <a:p>
          <a:endParaRPr lang="ru-RU"/>
        </a:p>
      </dgm:t>
    </dgm:pt>
    <dgm:pt modelId="{5355BA27-3682-475D-887C-6F70D8413909}">
      <dgm:prSet phldrT="[Текст]" custT="1"/>
      <dgm:spPr>
        <a:gradFill flip="none" rotWithShape="1">
          <a:gsLst>
            <a:gs pos="37000">
              <a:srgbClr val="FF99FF"/>
            </a:gs>
            <a:gs pos="39999">
              <a:schemeClr val="bg1">
                <a:lumMod val="65000"/>
                <a:alpha val="5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Працювати над розвитком творчої особистості</a:t>
          </a:r>
          <a:endParaRPr lang="ru-RU" sz="2000" b="1" dirty="0" smtClean="0">
            <a:solidFill>
              <a:schemeClr val="tx2"/>
            </a:solidFill>
            <a:latin typeface="Microsoft Sans Serif" pitchFamily="34" charset="0"/>
            <a:cs typeface="Microsoft Sans Serif" pitchFamily="34" charset="0"/>
          </a:endParaRPr>
        </a:p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325E7843-C183-4FF0-86D2-769F3F3ACC7A}" type="parTrans" cxnId="{BD78DD2A-CEBF-4064-BF9B-D1C08DCAB9B6}">
      <dgm:prSet/>
      <dgm:spPr/>
      <dgm:t>
        <a:bodyPr/>
        <a:lstStyle/>
        <a:p>
          <a:endParaRPr lang="ru-RU"/>
        </a:p>
      </dgm:t>
    </dgm:pt>
    <dgm:pt modelId="{BD27CAE2-CC5A-4B51-AB4D-3A8D90B5164C}" type="sibTrans" cxnId="{BD78DD2A-CEBF-4064-BF9B-D1C08DCAB9B6}">
      <dgm:prSet/>
      <dgm:spPr/>
      <dgm:t>
        <a:bodyPr/>
        <a:lstStyle/>
        <a:p>
          <a:endParaRPr lang="ru-RU"/>
        </a:p>
      </dgm:t>
    </dgm:pt>
    <dgm:pt modelId="{1582ACE4-948F-450C-A536-6E6729C92260}">
      <dgm:prSet phldrT="[Текст]"/>
      <dgm:spPr>
        <a:solidFill>
          <a:srgbClr val="FF00FF"/>
        </a:solidFill>
      </dgm:spPr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0EC164C4-192F-4E49-9A39-725F1F43A51E}" type="parTrans" cxnId="{AC9C46A5-ADFA-4F7F-BA9D-2BF455309B44}">
      <dgm:prSet/>
      <dgm:spPr/>
      <dgm:t>
        <a:bodyPr/>
        <a:lstStyle/>
        <a:p>
          <a:endParaRPr lang="ru-RU"/>
        </a:p>
      </dgm:t>
    </dgm:pt>
    <dgm:pt modelId="{3DD23EEB-72C2-4FEF-B8A0-A63EFB44F8C7}" type="sibTrans" cxnId="{AC9C46A5-ADFA-4F7F-BA9D-2BF455309B44}">
      <dgm:prSet/>
      <dgm:spPr/>
      <dgm:t>
        <a:bodyPr/>
        <a:lstStyle/>
        <a:p>
          <a:endParaRPr lang="ru-RU"/>
        </a:p>
      </dgm:t>
    </dgm:pt>
    <dgm:pt modelId="{1CA732D8-1A3E-4E5C-862C-E515704F0254}">
      <dgm:prSet phldrT="[Текст]" custT="1"/>
      <dgm:spPr>
        <a:gradFill flip="none" rotWithShape="1">
          <a:gsLst>
            <a:gs pos="27000">
              <a:srgbClr val="FF99FF"/>
            </a:gs>
            <a:gs pos="39999">
              <a:schemeClr val="bg1">
                <a:lumMod val="75000"/>
                <a:alpha val="67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</dgm:spPr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Сприяти участі дітей у міських та шкільних конкурсах, олімпіадах</a:t>
          </a:r>
          <a:endParaRPr lang="ru-RU" sz="2000" b="1" dirty="0">
            <a:latin typeface="Microsoft Sans Serif" pitchFamily="34" charset="0"/>
            <a:cs typeface="Microsoft Sans Serif" pitchFamily="34" charset="0"/>
          </a:endParaRPr>
        </a:p>
      </dgm:t>
    </dgm:pt>
    <dgm:pt modelId="{7B50C803-9893-4FE1-89BA-990A4B835FA0}" type="parTrans" cxnId="{7E640025-2316-4632-AED9-582BD6BA0AB7}">
      <dgm:prSet/>
      <dgm:spPr/>
      <dgm:t>
        <a:bodyPr/>
        <a:lstStyle/>
        <a:p>
          <a:endParaRPr lang="ru-RU"/>
        </a:p>
      </dgm:t>
    </dgm:pt>
    <dgm:pt modelId="{7E72338D-A434-42B7-B294-5945FBAC91E0}" type="sibTrans" cxnId="{7E640025-2316-4632-AED9-582BD6BA0AB7}">
      <dgm:prSet/>
      <dgm:spPr/>
      <dgm:t>
        <a:bodyPr/>
        <a:lstStyle/>
        <a:p>
          <a:endParaRPr lang="ru-RU"/>
        </a:p>
      </dgm:t>
    </dgm:pt>
    <dgm:pt modelId="{6A6478EA-49AB-471E-B636-827C1D11BAD5}">
      <dgm:prSet phldrT="[Текст]"/>
      <dgm:spPr>
        <a:solidFill>
          <a:srgbClr val="FF00FF"/>
        </a:solidFill>
      </dgm:spPr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5E70B437-8B5C-4B30-9634-7DEAFF62A5E1}" type="parTrans" cxnId="{CC648403-1A22-4EDC-9F6C-A917BE3A7041}">
      <dgm:prSet/>
      <dgm:spPr/>
      <dgm:t>
        <a:bodyPr/>
        <a:lstStyle/>
        <a:p>
          <a:endParaRPr lang="ru-RU"/>
        </a:p>
      </dgm:t>
    </dgm:pt>
    <dgm:pt modelId="{E2587FAD-23C5-42D4-A481-AD63EE07C677}" type="sibTrans" cxnId="{CC648403-1A22-4EDC-9F6C-A917BE3A7041}">
      <dgm:prSet/>
      <dgm:spPr/>
      <dgm:t>
        <a:bodyPr/>
        <a:lstStyle/>
        <a:p>
          <a:endParaRPr lang="ru-RU"/>
        </a:p>
      </dgm:t>
    </dgm:pt>
    <dgm:pt modelId="{5AE35847-9F72-46E6-9A4E-4DA921C29A34}">
      <dgm:prSet phldrT="[Текст]" custT="1"/>
      <dgm:spPr>
        <a:gradFill flip="none" rotWithShape="1">
          <a:gsLst>
            <a:gs pos="31000">
              <a:srgbClr val="FF99FF"/>
            </a:gs>
            <a:gs pos="39999">
              <a:schemeClr val="bg1">
                <a:lumMod val="65000"/>
                <a:alpha val="5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</dgm:spPr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З метою підвищення педагогічної майстерності займатися самоосвітою</a:t>
          </a:r>
          <a:endParaRPr lang="ru-RU" sz="2000" b="1" dirty="0">
            <a:latin typeface="Microsoft Sans Serif" pitchFamily="34" charset="0"/>
            <a:cs typeface="Microsoft Sans Serif" pitchFamily="34" charset="0"/>
          </a:endParaRPr>
        </a:p>
      </dgm:t>
    </dgm:pt>
    <dgm:pt modelId="{AB18EB62-CB64-4338-A406-133C43CDBB53}" type="parTrans" cxnId="{21E17668-8410-410F-B5AF-D76453539817}">
      <dgm:prSet/>
      <dgm:spPr/>
      <dgm:t>
        <a:bodyPr/>
        <a:lstStyle/>
        <a:p>
          <a:endParaRPr lang="ru-RU"/>
        </a:p>
      </dgm:t>
    </dgm:pt>
    <dgm:pt modelId="{4F20116F-8CCA-4589-8E3F-460A55B8CDB7}" type="sibTrans" cxnId="{21E17668-8410-410F-B5AF-D76453539817}">
      <dgm:prSet/>
      <dgm:spPr/>
      <dgm:t>
        <a:bodyPr/>
        <a:lstStyle/>
        <a:p>
          <a:endParaRPr lang="ru-RU"/>
        </a:p>
      </dgm:t>
    </dgm:pt>
    <dgm:pt modelId="{FB2F8EBB-2F45-47CF-B891-0D4440D604C1}">
      <dgm:prSet/>
      <dgm:spPr>
        <a:solidFill>
          <a:srgbClr val="FF00FF"/>
        </a:solidFill>
      </dgm:spPr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FF462195-CCE1-4F0F-AB44-476313568E9B}" type="parTrans" cxnId="{4D5BF553-124F-4954-9159-AEA909E84914}">
      <dgm:prSet/>
      <dgm:spPr/>
      <dgm:t>
        <a:bodyPr/>
        <a:lstStyle/>
        <a:p>
          <a:endParaRPr lang="ru-RU"/>
        </a:p>
      </dgm:t>
    </dgm:pt>
    <dgm:pt modelId="{2DAEC6D0-0325-4BE7-BDD6-8EA88EE48054}" type="sibTrans" cxnId="{4D5BF553-124F-4954-9159-AEA909E84914}">
      <dgm:prSet/>
      <dgm:spPr/>
      <dgm:t>
        <a:bodyPr/>
        <a:lstStyle/>
        <a:p>
          <a:endParaRPr lang="ru-RU"/>
        </a:p>
      </dgm:t>
    </dgm:pt>
    <dgm:pt modelId="{2B5680EF-24C6-4AFD-8EF7-88E42F0EBFC8}">
      <dgm:prSet/>
      <dgm:spPr>
        <a:gradFill flip="none" rotWithShape="1">
          <a:gsLst>
            <a:gs pos="31000">
              <a:srgbClr val="FF99FF"/>
            </a:gs>
            <a:gs pos="39999">
              <a:schemeClr val="bg1">
                <a:lumMod val="65000"/>
                <a:alpha val="62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</dgm:spPr>
      <dgm:t>
        <a:bodyPr/>
        <a:lstStyle/>
        <a:p>
          <a:endParaRPr lang="ru-RU" sz="1700" dirty="0"/>
        </a:p>
      </dgm:t>
    </dgm:pt>
    <dgm:pt modelId="{F950CF60-8E5F-45CA-973D-C85AB3FD753F}" type="parTrans" cxnId="{EB9B701C-6DB9-45BA-ADE0-68471A435068}">
      <dgm:prSet/>
      <dgm:spPr/>
      <dgm:t>
        <a:bodyPr/>
        <a:lstStyle/>
        <a:p>
          <a:endParaRPr lang="ru-RU"/>
        </a:p>
      </dgm:t>
    </dgm:pt>
    <dgm:pt modelId="{31403883-3ADC-4E61-ACF4-816C5F841FAC}" type="sibTrans" cxnId="{EB9B701C-6DB9-45BA-ADE0-68471A435068}">
      <dgm:prSet/>
      <dgm:spPr/>
      <dgm:t>
        <a:bodyPr/>
        <a:lstStyle/>
        <a:p>
          <a:endParaRPr lang="ru-RU"/>
        </a:p>
      </dgm:t>
    </dgm:pt>
    <dgm:pt modelId="{81E32871-5436-4304-8D43-39C50C9184C2}">
      <dgm:prSet/>
      <dgm:spPr/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>
            <a:solidFill>
              <a:schemeClr val="tx2"/>
            </a:solidFill>
          </a:endParaRPr>
        </a:p>
      </dgm:t>
    </dgm:pt>
    <dgm:pt modelId="{390DBD00-8B75-4F68-A16F-3E2609B67E5D}" type="parTrans" cxnId="{64ECFB63-57B4-4094-9F1E-95D217163449}">
      <dgm:prSet/>
      <dgm:spPr/>
      <dgm:t>
        <a:bodyPr/>
        <a:lstStyle/>
        <a:p>
          <a:endParaRPr lang="ru-RU"/>
        </a:p>
      </dgm:t>
    </dgm:pt>
    <dgm:pt modelId="{C872C21D-D314-4151-97D2-19F3CAFF92CE}" type="sibTrans" cxnId="{64ECFB63-57B4-4094-9F1E-95D217163449}">
      <dgm:prSet/>
      <dgm:spPr/>
      <dgm:t>
        <a:bodyPr/>
        <a:lstStyle/>
        <a:p>
          <a:endParaRPr lang="ru-RU"/>
        </a:p>
      </dgm:t>
    </dgm:pt>
    <dgm:pt modelId="{B825EC5B-A63D-48AB-A462-55F2A4F83EF9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Впроваджувати в навчальний процес мультимедійні засоби навчання</a:t>
          </a:r>
          <a:endParaRPr lang="ru-RU" sz="2000" b="1" dirty="0" smtClean="0">
            <a:solidFill>
              <a:schemeClr val="tx2"/>
            </a:solidFill>
            <a:latin typeface="Microsoft Sans Serif" pitchFamily="34" charset="0"/>
            <a:cs typeface="Microsoft Sans Serif" pitchFamily="34" charset="0"/>
          </a:endParaRPr>
        </a:p>
      </dgm:t>
    </dgm:pt>
    <dgm:pt modelId="{21669F4F-8A3E-46A4-A479-7AB60BC4CC04}" type="parTrans" cxnId="{94B72FB2-B87F-4927-9B34-BD81BF6A1587}">
      <dgm:prSet/>
      <dgm:spPr/>
      <dgm:t>
        <a:bodyPr/>
        <a:lstStyle/>
        <a:p>
          <a:endParaRPr lang="ru-RU"/>
        </a:p>
      </dgm:t>
    </dgm:pt>
    <dgm:pt modelId="{4AA34F27-7CF1-413A-8389-4E72B7CBDE1C}" type="sibTrans" cxnId="{94B72FB2-B87F-4927-9B34-BD81BF6A1587}">
      <dgm:prSet/>
      <dgm:spPr/>
      <dgm:t>
        <a:bodyPr/>
        <a:lstStyle/>
        <a:p>
          <a:endParaRPr lang="ru-RU"/>
        </a:p>
      </dgm:t>
    </dgm:pt>
    <dgm:pt modelId="{74574B97-0011-4DAA-86AB-6C1470EF3C8C}" type="pres">
      <dgm:prSet presAssocID="{50D4B603-9669-4953-808D-85453BB649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A2202-1662-45E2-ABA8-374C55F74D9C}" type="pres">
      <dgm:prSet presAssocID="{580AB429-19DB-47AB-85DE-14CF2FF4C59F}" presName="composite" presStyleCnt="0"/>
      <dgm:spPr/>
    </dgm:pt>
    <dgm:pt modelId="{1EBA98A2-20C1-492C-954A-DDD06852798F}" type="pres">
      <dgm:prSet presAssocID="{580AB429-19DB-47AB-85DE-14CF2FF4C59F}" presName="parentText" presStyleLbl="alignNode1" presStyleIdx="0" presStyleCnt="4" custLinFactNeighborX="0" custLinFactNeighborY="-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C359-62B6-4D20-A1DD-D6758541609B}" type="pres">
      <dgm:prSet presAssocID="{580AB429-19DB-47AB-85DE-14CF2FF4C59F}" presName="descendantText" presStyleLbl="alignAcc1" presStyleIdx="0" presStyleCnt="4" custLinFactNeighborX="-313" custLinFactNeighborY="-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B22BC-E519-4A5B-BD46-5FC0F45020F6}" type="pres">
      <dgm:prSet presAssocID="{4B36CF7B-16FC-43A0-9622-7FA81BD91B19}" presName="sp" presStyleCnt="0"/>
      <dgm:spPr/>
    </dgm:pt>
    <dgm:pt modelId="{6DA79BFF-6BC0-4652-92B2-F0D0978AE88B}" type="pres">
      <dgm:prSet presAssocID="{1582ACE4-948F-450C-A536-6E6729C92260}" presName="composite" presStyleCnt="0"/>
      <dgm:spPr/>
    </dgm:pt>
    <dgm:pt modelId="{EEFAC760-478B-40FE-B8C3-7115D96779BF}" type="pres">
      <dgm:prSet presAssocID="{1582ACE4-948F-450C-A536-6E6729C92260}" presName="parentText" presStyleLbl="alignNode1" presStyleIdx="1" presStyleCnt="4" custLinFactNeighborX="0" custLinFactNeighborY="28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EEC7E-9C71-40F4-A1B5-AA32E2778AC0}" type="pres">
      <dgm:prSet presAssocID="{1582ACE4-948F-450C-A536-6E6729C92260}" presName="descendantText" presStyleLbl="alignAcc1" presStyleIdx="1" presStyleCnt="4" custLinFactNeighborX="271" custLinFactNeighborY="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6951E-9300-4A14-917B-D3753F0B6F6A}" type="pres">
      <dgm:prSet presAssocID="{3DD23EEB-72C2-4FEF-B8A0-A63EFB44F8C7}" presName="sp" presStyleCnt="0"/>
      <dgm:spPr/>
    </dgm:pt>
    <dgm:pt modelId="{464B6308-18FA-4626-AF2B-0201E7C154E9}" type="pres">
      <dgm:prSet presAssocID="{6A6478EA-49AB-471E-B636-827C1D11BAD5}" presName="composite" presStyleCnt="0"/>
      <dgm:spPr/>
    </dgm:pt>
    <dgm:pt modelId="{A2406640-ABB9-4899-B866-34F18BE9D697}" type="pres">
      <dgm:prSet presAssocID="{6A6478EA-49AB-471E-B636-827C1D11BAD5}" presName="parentText" presStyleLbl="alignNode1" presStyleIdx="2" presStyleCnt="4" custLinFactNeighborX="0" custLinFactNeighborY="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F6246-5101-4E95-9D01-E69C7BEBB593}" type="pres">
      <dgm:prSet presAssocID="{6A6478EA-49AB-471E-B636-827C1D11BAD5}" presName="descendantText" presStyleLbl="alignAcc1" presStyleIdx="2" presStyleCnt="4" custLinFactNeighborX="-313" custLinFactNeighborY="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CFB8A-4445-4D83-BD1C-E2B6BD02A0F3}" type="pres">
      <dgm:prSet presAssocID="{E2587FAD-23C5-42D4-A481-AD63EE07C677}" presName="sp" presStyleCnt="0"/>
      <dgm:spPr/>
    </dgm:pt>
    <dgm:pt modelId="{5FE643D2-0B6F-4388-84DC-06A33FB98C47}" type="pres">
      <dgm:prSet presAssocID="{FB2F8EBB-2F45-47CF-B891-0D4440D604C1}" presName="composite" presStyleCnt="0"/>
      <dgm:spPr/>
    </dgm:pt>
    <dgm:pt modelId="{ECF4C3A0-8A98-4269-9FE4-01012290CFD6}" type="pres">
      <dgm:prSet presAssocID="{FB2F8EBB-2F45-47CF-B891-0D4440D604C1}" presName="parentText" presStyleLbl="alignNode1" presStyleIdx="3" presStyleCnt="4" custLinFactNeighborX="0" custLinFactNeighborY="-2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6A385-F8C1-4390-BD41-85D083ACE03F}" type="pres">
      <dgm:prSet presAssocID="{FB2F8EBB-2F45-47CF-B891-0D4440D604C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21EAA-9C71-437E-9647-6E9BF2CFD5FD}" type="presOf" srcId="{580AB429-19DB-47AB-85DE-14CF2FF4C59F}" destId="{1EBA98A2-20C1-492C-954A-DDD06852798F}" srcOrd="0" destOrd="0" presId="urn:microsoft.com/office/officeart/2005/8/layout/chevron2"/>
    <dgm:cxn modelId="{AC9C46A5-ADFA-4F7F-BA9D-2BF455309B44}" srcId="{50D4B603-9669-4953-808D-85453BB6497F}" destId="{1582ACE4-948F-450C-A536-6E6729C92260}" srcOrd="1" destOrd="0" parTransId="{0EC164C4-192F-4E49-9A39-725F1F43A51E}" sibTransId="{3DD23EEB-72C2-4FEF-B8A0-A63EFB44F8C7}"/>
    <dgm:cxn modelId="{3792D649-EA98-440D-89D4-6D5698E2EC70}" type="presOf" srcId="{1CA732D8-1A3E-4E5C-862C-E515704F0254}" destId="{7E5EEC7E-9C71-40F4-A1B5-AA32E2778AC0}" srcOrd="0" destOrd="0" presId="urn:microsoft.com/office/officeart/2005/8/layout/chevron2"/>
    <dgm:cxn modelId="{EB9B701C-6DB9-45BA-ADE0-68471A435068}" srcId="{FB2F8EBB-2F45-47CF-B891-0D4440D604C1}" destId="{2B5680EF-24C6-4AFD-8EF7-88E42F0EBFC8}" srcOrd="0" destOrd="0" parTransId="{F950CF60-8E5F-45CA-973D-C85AB3FD753F}" sibTransId="{31403883-3ADC-4E61-ACF4-816C5F841FAC}"/>
    <dgm:cxn modelId="{70E38402-B0B3-47E6-8FA1-6F316CCB94E0}" srcId="{50D4B603-9669-4953-808D-85453BB6497F}" destId="{580AB429-19DB-47AB-85DE-14CF2FF4C59F}" srcOrd="0" destOrd="0" parTransId="{EB3E8444-CCA0-4B29-9E32-144EC295DEA4}" sibTransId="{4B36CF7B-16FC-43A0-9622-7FA81BD91B19}"/>
    <dgm:cxn modelId="{C98C22B5-CFBA-431A-A798-FFD6B243EB0E}" type="presOf" srcId="{2B5680EF-24C6-4AFD-8EF7-88E42F0EBFC8}" destId="{0E06A385-F8C1-4390-BD41-85D083ACE03F}" srcOrd="0" destOrd="0" presId="urn:microsoft.com/office/officeart/2005/8/layout/chevron2"/>
    <dgm:cxn modelId="{CC648403-1A22-4EDC-9F6C-A917BE3A7041}" srcId="{50D4B603-9669-4953-808D-85453BB6497F}" destId="{6A6478EA-49AB-471E-B636-827C1D11BAD5}" srcOrd="2" destOrd="0" parTransId="{5E70B437-8B5C-4B30-9634-7DEAFF62A5E1}" sibTransId="{E2587FAD-23C5-42D4-A481-AD63EE07C677}"/>
    <dgm:cxn modelId="{ED1A992F-B8B8-44FE-8F41-694A6AD5D4C9}" type="presOf" srcId="{50D4B603-9669-4953-808D-85453BB6497F}" destId="{74574B97-0011-4DAA-86AB-6C1470EF3C8C}" srcOrd="0" destOrd="0" presId="urn:microsoft.com/office/officeart/2005/8/layout/chevron2"/>
    <dgm:cxn modelId="{3793C127-24F8-4D32-A983-52D3E5C00C4D}" type="presOf" srcId="{1582ACE4-948F-450C-A536-6E6729C92260}" destId="{EEFAC760-478B-40FE-B8C3-7115D96779BF}" srcOrd="0" destOrd="0" presId="urn:microsoft.com/office/officeart/2005/8/layout/chevron2"/>
    <dgm:cxn modelId="{94B72FB2-B87F-4927-9B34-BD81BF6A1587}" srcId="{FB2F8EBB-2F45-47CF-B891-0D4440D604C1}" destId="{B825EC5B-A63D-48AB-A462-55F2A4F83EF9}" srcOrd="1" destOrd="0" parTransId="{21669F4F-8A3E-46A4-A479-7AB60BC4CC04}" sibTransId="{4AA34F27-7CF1-413A-8389-4E72B7CBDE1C}"/>
    <dgm:cxn modelId="{45BB34E5-508D-4C28-86D8-A06DFC024717}" type="presOf" srcId="{5AE35847-9F72-46E6-9A4E-4DA921C29A34}" destId="{927F6246-5101-4E95-9D01-E69C7BEBB593}" srcOrd="0" destOrd="0" presId="urn:microsoft.com/office/officeart/2005/8/layout/chevron2"/>
    <dgm:cxn modelId="{13B1B6AD-D088-440F-9D13-B92057E54BE4}" type="presOf" srcId="{FB2F8EBB-2F45-47CF-B891-0D4440D604C1}" destId="{ECF4C3A0-8A98-4269-9FE4-01012290CFD6}" srcOrd="0" destOrd="0" presId="urn:microsoft.com/office/officeart/2005/8/layout/chevron2"/>
    <dgm:cxn modelId="{4D5BF553-124F-4954-9159-AEA909E84914}" srcId="{50D4B603-9669-4953-808D-85453BB6497F}" destId="{FB2F8EBB-2F45-47CF-B891-0D4440D604C1}" srcOrd="3" destOrd="0" parTransId="{FF462195-CCE1-4F0F-AB44-476313568E9B}" sibTransId="{2DAEC6D0-0325-4BE7-BDD6-8EA88EE48054}"/>
    <dgm:cxn modelId="{113F99DB-4ABA-4AAA-AD6E-E652B6BF9C5C}" type="presOf" srcId="{81E32871-5436-4304-8D43-39C50C9184C2}" destId="{89E7C359-62B6-4D20-A1DD-D6758541609B}" srcOrd="0" destOrd="1" presId="urn:microsoft.com/office/officeart/2005/8/layout/chevron2"/>
    <dgm:cxn modelId="{BD78DD2A-CEBF-4064-BF9B-D1C08DCAB9B6}" srcId="{580AB429-19DB-47AB-85DE-14CF2FF4C59F}" destId="{5355BA27-3682-475D-887C-6F70D8413909}" srcOrd="0" destOrd="0" parTransId="{325E7843-C183-4FF0-86D2-769F3F3ACC7A}" sibTransId="{BD27CAE2-CC5A-4B51-AB4D-3A8D90B5164C}"/>
    <dgm:cxn modelId="{6B7286B7-B779-45C7-92BE-AE67423ABEFD}" type="presOf" srcId="{5355BA27-3682-475D-887C-6F70D8413909}" destId="{89E7C359-62B6-4D20-A1DD-D6758541609B}" srcOrd="0" destOrd="0" presId="urn:microsoft.com/office/officeart/2005/8/layout/chevron2"/>
    <dgm:cxn modelId="{9392ED97-4395-46AE-B82E-106985473D7E}" type="presOf" srcId="{6A6478EA-49AB-471E-B636-827C1D11BAD5}" destId="{A2406640-ABB9-4899-B866-34F18BE9D697}" srcOrd="0" destOrd="0" presId="urn:microsoft.com/office/officeart/2005/8/layout/chevron2"/>
    <dgm:cxn modelId="{21E17668-8410-410F-B5AF-D76453539817}" srcId="{6A6478EA-49AB-471E-B636-827C1D11BAD5}" destId="{5AE35847-9F72-46E6-9A4E-4DA921C29A34}" srcOrd="0" destOrd="0" parTransId="{AB18EB62-CB64-4338-A406-133C43CDBB53}" sibTransId="{4F20116F-8CCA-4589-8E3F-460A55B8CDB7}"/>
    <dgm:cxn modelId="{7E640025-2316-4632-AED9-582BD6BA0AB7}" srcId="{1582ACE4-948F-450C-A536-6E6729C92260}" destId="{1CA732D8-1A3E-4E5C-862C-E515704F0254}" srcOrd="0" destOrd="0" parTransId="{7B50C803-9893-4FE1-89BA-990A4B835FA0}" sibTransId="{7E72338D-A434-42B7-B294-5945FBAC91E0}"/>
    <dgm:cxn modelId="{B2DC8092-C17C-46C6-B876-D9AD0FA4DF1B}" type="presOf" srcId="{B825EC5B-A63D-48AB-A462-55F2A4F83EF9}" destId="{0E06A385-F8C1-4390-BD41-85D083ACE03F}" srcOrd="0" destOrd="1" presId="urn:microsoft.com/office/officeart/2005/8/layout/chevron2"/>
    <dgm:cxn modelId="{64ECFB63-57B4-4094-9F1E-95D217163449}" srcId="{580AB429-19DB-47AB-85DE-14CF2FF4C59F}" destId="{81E32871-5436-4304-8D43-39C50C9184C2}" srcOrd="1" destOrd="0" parTransId="{390DBD00-8B75-4F68-A16F-3E2609B67E5D}" sibTransId="{C872C21D-D314-4151-97D2-19F3CAFF92CE}"/>
    <dgm:cxn modelId="{FAF6589F-F525-4F4D-B7C3-E11BFBDD623D}" type="presParOf" srcId="{74574B97-0011-4DAA-86AB-6C1470EF3C8C}" destId="{C5BA2202-1662-45E2-ABA8-374C55F74D9C}" srcOrd="0" destOrd="0" presId="urn:microsoft.com/office/officeart/2005/8/layout/chevron2"/>
    <dgm:cxn modelId="{D7CA5967-2119-4AD3-9317-5E520A5F2820}" type="presParOf" srcId="{C5BA2202-1662-45E2-ABA8-374C55F74D9C}" destId="{1EBA98A2-20C1-492C-954A-DDD06852798F}" srcOrd="0" destOrd="0" presId="urn:microsoft.com/office/officeart/2005/8/layout/chevron2"/>
    <dgm:cxn modelId="{2C7364C0-73F9-44BA-B09B-124B3A1DD9EC}" type="presParOf" srcId="{C5BA2202-1662-45E2-ABA8-374C55F74D9C}" destId="{89E7C359-62B6-4D20-A1DD-D6758541609B}" srcOrd="1" destOrd="0" presId="urn:microsoft.com/office/officeart/2005/8/layout/chevron2"/>
    <dgm:cxn modelId="{36039E40-44C8-411D-A0D8-241D05638B6D}" type="presParOf" srcId="{74574B97-0011-4DAA-86AB-6C1470EF3C8C}" destId="{787B22BC-E519-4A5B-BD46-5FC0F45020F6}" srcOrd="1" destOrd="0" presId="urn:microsoft.com/office/officeart/2005/8/layout/chevron2"/>
    <dgm:cxn modelId="{724FBF78-1C92-4418-B5B8-68CFED590FDC}" type="presParOf" srcId="{74574B97-0011-4DAA-86AB-6C1470EF3C8C}" destId="{6DA79BFF-6BC0-4652-92B2-F0D0978AE88B}" srcOrd="2" destOrd="0" presId="urn:microsoft.com/office/officeart/2005/8/layout/chevron2"/>
    <dgm:cxn modelId="{21833A36-F194-4EF5-A6FD-C485A433B102}" type="presParOf" srcId="{6DA79BFF-6BC0-4652-92B2-F0D0978AE88B}" destId="{EEFAC760-478B-40FE-B8C3-7115D96779BF}" srcOrd="0" destOrd="0" presId="urn:microsoft.com/office/officeart/2005/8/layout/chevron2"/>
    <dgm:cxn modelId="{55ABC88E-C40C-4E28-952D-0B7004EB0DD8}" type="presParOf" srcId="{6DA79BFF-6BC0-4652-92B2-F0D0978AE88B}" destId="{7E5EEC7E-9C71-40F4-A1B5-AA32E2778AC0}" srcOrd="1" destOrd="0" presId="urn:microsoft.com/office/officeart/2005/8/layout/chevron2"/>
    <dgm:cxn modelId="{1A6C4EC8-6663-42BC-8B92-D3D275D945DD}" type="presParOf" srcId="{74574B97-0011-4DAA-86AB-6C1470EF3C8C}" destId="{5E86951E-9300-4A14-917B-D3753F0B6F6A}" srcOrd="3" destOrd="0" presId="urn:microsoft.com/office/officeart/2005/8/layout/chevron2"/>
    <dgm:cxn modelId="{B25CD4E6-1116-4609-910A-7D8037EEEDA1}" type="presParOf" srcId="{74574B97-0011-4DAA-86AB-6C1470EF3C8C}" destId="{464B6308-18FA-4626-AF2B-0201E7C154E9}" srcOrd="4" destOrd="0" presId="urn:microsoft.com/office/officeart/2005/8/layout/chevron2"/>
    <dgm:cxn modelId="{84FF350E-4664-4469-ABEC-03212F68ED4F}" type="presParOf" srcId="{464B6308-18FA-4626-AF2B-0201E7C154E9}" destId="{A2406640-ABB9-4899-B866-34F18BE9D697}" srcOrd="0" destOrd="0" presId="urn:microsoft.com/office/officeart/2005/8/layout/chevron2"/>
    <dgm:cxn modelId="{7E76C2F0-3153-4B30-8309-F9EF3553E7F1}" type="presParOf" srcId="{464B6308-18FA-4626-AF2B-0201E7C154E9}" destId="{927F6246-5101-4E95-9D01-E69C7BEBB593}" srcOrd="1" destOrd="0" presId="urn:microsoft.com/office/officeart/2005/8/layout/chevron2"/>
    <dgm:cxn modelId="{D92CAEFA-4D0B-4727-927B-C46933567340}" type="presParOf" srcId="{74574B97-0011-4DAA-86AB-6C1470EF3C8C}" destId="{AE6CFB8A-4445-4D83-BD1C-E2B6BD02A0F3}" srcOrd="5" destOrd="0" presId="urn:microsoft.com/office/officeart/2005/8/layout/chevron2"/>
    <dgm:cxn modelId="{98CF398D-6E08-4ED7-9145-FE579E49BAD0}" type="presParOf" srcId="{74574B97-0011-4DAA-86AB-6C1470EF3C8C}" destId="{5FE643D2-0B6F-4388-84DC-06A33FB98C47}" srcOrd="6" destOrd="0" presId="urn:microsoft.com/office/officeart/2005/8/layout/chevron2"/>
    <dgm:cxn modelId="{F0E7379F-EE4E-4A31-A447-16900D83C0AA}" type="presParOf" srcId="{5FE643D2-0B6F-4388-84DC-06A33FB98C47}" destId="{ECF4C3A0-8A98-4269-9FE4-01012290CFD6}" srcOrd="0" destOrd="0" presId="urn:microsoft.com/office/officeart/2005/8/layout/chevron2"/>
    <dgm:cxn modelId="{FB973237-9C09-4830-BBAA-624ACD1626F5}" type="presParOf" srcId="{5FE643D2-0B6F-4388-84DC-06A33FB98C47}" destId="{0E06A385-F8C1-4390-BD41-85D083ACE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C9952-3AF9-4CF6-8B9D-6E903A010B57}">
      <dsp:nvSpPr>
        <dsp:cNvPr id="0" name=""/>
        <dsp:cNvSpPr/>
      </dsp:nvSpPr>
      <dsp:spPr>
        <a:xfrm rot="16200000">
          <a:off x="653243" y="-653243"/>
          <a:ext cx="2808312" cy="4114800"/>
        </a:xfrm>
        <a:prstGeom prst="round1Rect">
          <a:avLst/>
        </a:prstGeom>
        <a:gradFill rotWithShape="0">
          <a:gsLst>
            <a:gs pos="0">
              <a:srgbClr val="0000FF"/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Принципи інтерактивного навчання</a:t>
          </a:r>
          <a:endParaRPr lang="ru-RU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5400000">
        <a:off x="-1" y="102819"/>
        <a:ext cx="4114800" cy="2003416"/>
      </dsp:txXfrm>
    </dsp:sp>
    <dsp:sp modelId="{39F8CC9B-FF27-4CC8-9442-051B1B109B9B}">
      <dsp:nvSpPr>
        <dsp:cNvPr id="0" name=""/>
        <dsp:cNvSpPr/>
      </dsp:nvSpPr>
      <dsp:spPr>
        <a:xfrm>
          <a:off x="4114800" y="0"/>
          <a:ext cx="4114800" cy="2808312"/>
        </a:xfrm>
        <a:prstGeom prst="round1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Актуальність досвіду</a:t>
          </a:r>
          <a:endParaRPr lang="ru-RU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114800" y="0"/>
        <a:ext cx="4011982" cy="2106234"/>
      </dsp:txXfrm>
    </dsp:sp>
    <dsp:sp modelId="{3940F156-2367-4A1A-A50D-C57C1C5DA974}">
      <dsp:nvSpPr>
        <dsp:cNvPr id="0" name=""/>
        <dsp:cNvSpPr/>
      </dsp:nvSpPr>
      <dsp:spPr>
        <a:xfrm rot="10800000">
          <a:off x="0" y="2808312"/>
          <a:ext cx="4114800" cy="2808312"/>
        </a:xfrm>
        <a:prstGeom prst="round1Rect">
          <a:avLst/>
        </a:prstGeom>
        <a:gradFill rotWithShape="0">
          <a:gsLst>
            <a:gs pos="0">
              <a:srgbClr val="00FF00"/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Технології методів</a:t>
          </a:r>
          <a:endParaRPr lang="ru-RU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102818" y="3510390"/>
        <a:ext cx="4011982" cy="2106234"/>
      </dsp:txXfrm>
    </dsp:sp>
    <dsp:sp modelId="{799EFCC4-DE2F-44BD-B95B-A2FB36B0BF33}">
      <dsp:nvSpPr>
        <dsp:cNvPr id="0" name=""/>
        <dsp:cNvSpPr/>
      </dsp:nvSpPr>
      <dsp:spPr>
        <a:xfrm rot="5400000">
          <a:off x="4768043" y="2155068"/>
          <a:ext cx="2808312" cy="4114800"/>
        </a:xfrm>
        <a:prstGeom prst="round1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Проблеми та труднощі інтерактивного навчання</a:t>
          </a:r>
          <a:endParaRPr lang="ru-RU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4114799" y="3510389"/>
        <a:ext cx="4114800" cy="2003416"/>
      </dsp:txXfrm>
    </dsp:sp>
    <dsp:sp modelId="{5A7A97F9-223E-400D-9ACC-2A2DC11EAE4B}">
      <dsp:nvSpPr>
        <dsp:cNvPr id="0" name=""/>
        <dsp:cNvSpPr/>
      </dsp:nvSpPr>
      <dsp:spPr>
        <a:xfrm>
          <a:off x="2880359" y="2106234"/>
          <a:ext cx="2468880" cy="1404156"/>
        </a:xfrm>
        <a:prstGeom prst="roundRect">
          <a:avLst/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FF"/>
              </a:solidFill>
              <a:latin typeface="Calibri"/>
              <a:ea typeface="+mn-ea"/>
              <a:cs typeface="+mn-cs"/>
            </a:rPr>
            <a:t>Інтерактивні методи навчання</a:t>
          </a:r>
          <a:endParaRPr lang="ru-RU" sz="2400" b="1" kern="1200" dirty="0">
            <a:solidFill>
              <a:srgbClr val="FF00FF"/>
            </a:solidFill>
            <a:latin typeface="Calibri"/>
            <a:ea typeface="+mn-ea"/>
            <a:cs typeface="+mn-cs"/>
          </a:endParaRPr>
        </a:p>
      </dsp:txBody>
      <dsp:txXfrm>
        <a:off x="2948904" y="2174779"/>
        <a:ext cx="2331790" cy="1267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00FA-F126-4A27-B3FA-DC4FB9233B6C}">
      <dsp:nvSpPr>
        <dsp:cNvPr id="0" name=""/>
        <dsp:cNvSpPr/>
      </dsp:nvSpPr>
      <dsp:spPr>
        <a:xfrm>
          <a:off x="-32371" y="30001"/>
          <a:ext cx="4591644" cy="446449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1CCCD-182E-486C-9068-9B3E45827432}">
      <dsp:nvSpPr>
        <dsp:cNvPr id="0" name=""/>
        <dsp:cNvSpPr/>
      </dsp:nvSpPr>
      <dsp:spPr>
        <a:xfrm>
          <a:off x="2254935" y="0"/>
          <a:ext cx="5976664" cy="44644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Calibri" pitchFamily="34" charset="0"/>
            </a:rPr>
            <a:t>Підтримує розвиток пізнавальної активності і самостійності учнів</a:t>
          </a:r>
          <a:endParaRPr lang="ru-RU" sz="2200" b="1" i="1" kern="1200" dirty="0">
            <a:latin typeface="Calibri" pitchFamily="34" charset="0"/>
          </a:endParaRPr>
        </a:p>
      </dsp:txBody>
      <dsp:txXfrm>
        <a:off x="2254935" y="0"/>
        <a:ext cx="5976664" cy="714319"/>
      </dsp:txXfrm>
    </dsp:sp>
    <dsp:sp modelId="{493B7F05-6450-48CE-818D-B64086242729}">
      <dsp:nvSpPr>
        <dsp:cNvPr id="0" name=""/>
        <dsp:cNvSpPr/>
      </dsp:nvSpPr>
      <dsp:spPr>
        <a:xfrm>
          <a:off x="476039" y="744968"/>
          <a:ext cx="3526951" cy="352695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34035-A2C8-4FC4-BC19-A19291C664F3}">
      <dsp:nvSpPr>
        <dsp:cNvPr id="0" name=""/>
        <dsp:cNvSpPr/>
      </dsp:nvSpPr>
      <dsp:spPr>
        <a:xfrm>
          <a:off x="2254935" y="903857"/>
          <a:ext cx="5976664" cy="3314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Calibri" pitchFamily="34" charset="0"/>
            </a:rPr>
            <a:t>Розкриває потенційні можливості та здібності дітей</a:t>
          </a:r>
          <a:endParaRPr lang="ru-RU" sz="2200" b="1" i="1" kern="1200" dirty="0">
            <a:latin typeface="Calibri" pitchFamily="34" charset="0"/>
          </a:endParaRPr>
        </a:p>
      </dsp:txBody>
      <dsp:txXfrm>
        <a:off x="2254935" y="903857"/>
        <a:ext cx="5976664" cy="671274"/>
      </dsp:txXfrm>
    </dsp:sp>
    <dsp:sp modelId="{5B7ABA7C-C967-47F9-A806-D919048E93EA}">
      <dsp:nvSpPr>
        <dsp:cNvPr id="0" name=""/>
        <dsp:cNvSpPr/>
      </dsp:nvSpPr>
      <dsp:spPr>
        <a:xfrm>
          <a:off x="964774" y="1428638"/>
          <a:ext cx="2589407" cy="25894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E1751-B145-4072-82CD-48DAB09B158D}">
      <dsp:nvSpPr>
        <dsp:cNvPr id="0" name=""/>
        <dsp:cNvSpPr/>
      </dsp:nvSpPr>
      <dsp:spPr>
        <a:xfrm>
          <a:off x="2254935" y="1772314"/>
          <a:ext cx="5976664" cy="26921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Calibri" pitchFamily="34" charset="0"/>
            </a:rPr>
            <a:t>Сприяє розвитку творчого мислення</a:t>
          </a:r>
          <a:endParaRPr lang="ru-RU" sz="2200" b="1" i="1" kern="1200" dirty="0">
            <a:latin typeface="Calibri" pitchFamily="34" charset="0"/>
          </a:endParaRPr>
        </a:p>
      </dsp:txBody>
      <dsp:txXfrm>
        <a:off x="2254935" y="1772314"/>
        <a:ext cx="5976664" cy="742670"/>
      </dsp:txXfrm>
    </dsp:sp>
    <dsp:sp modelId="{47A5AE1B-A71C-4C65-B51D-7E6BA5DBF3E7}">
      <dsp:nvSpPr>
        <dsp:cNvPr id="0" name=""/>
        <dsp:cNvSpPr/>
      </dsp:nvSpPr>
      <dsp:spPr>
        <a:xfrm>
          <a:off x="1433546" y="2142958"/>
          <a:ext cx="1651863" cy="16518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AA98-E465-4CED-A82F-66A4FB86AA93}">
      <dsp:nvSpPr>
        <dsp:cNvPr id="0" name=""/>
        <dsp:cNvSpPr/>
      </dsp:nvSpPr>
      <dsp:spPr>
        <a:xfrm>
          <a:off x="2218478" y="2876477"/>
          <a:ext cx="5976664" cy="1588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Calibri" pitchFamily="34" charset="0"/>
            </a:rPr>
            <a:t>Створює комфортні умови навчання</a:t>
          </a:r>
          <a:endParaRPr lang="ru-RU" sz="2200" b="1" i="1" kern="1200" dirty="0">
            <a:latin typeface="Calibri" pitchFamily="34" charset="0"/>
          </a:endParaRPr>
        </a:p>
      </dsp:txBody>
      <dsp:txXfrm>
        <a:off x="2218478" y="2876477"/>
        <a:ext cx="5976664" cy="686710"/>
      </dsp:txXfrm>
    </dsp:sp>
    <dsp:sp modelId="{1355D3B1-EF65-431A-87D8-96367FA51F82}">
      <dsp:nvSpPr>
        <dsp:cNvPr id="0" name=""/>
        <dsp:cNvSpPr/>
      </dsp:nvSpPr>
      <dsp:spPr>
        <a:xfrm>
          <a:off x="1902318" y="2857277"/>
          <a:ext cx="714319" cy="71431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8FD02-0056-4660-BFC5-DF7BD1663957}">
      <dsp:nvSpPr>
        <dsp:cNvPr id="0" name=""/>
        <dsp:cNvSpPr/>
      </dsp:nvSpPr>
      <dsp:spPr>
        <a:xfrm>
          <a:off x="2250363" y="3744719"/>
          <a:ext cx="5994892" cy="719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Calibri" pitchFamily="34" charset="0"/>
            </a:rPr>
            <a:t>Передбачає урізноманітнення навчальної діяльності</a:t>
          </a:r>
          <a:endParaRPr lang="ru-RU" sz="2200" b="1" i="1" kern="1200" dirty="0">
            <a:latin typeface="Calibri" pitchFamily="34" charset="0"/>
          </a:endParaRPr>
        </a:p>
      </dsp:txBody>
      <dsp:txXfrm>
        <a:off x="2250363" y="3744719"/>
        <a:ext cx="5994892" cy="719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A98A2-20C1-492C-954A-DDD06852798F}">
      <dsp:nvSpPr>
        <dsp:cNvPr id="0" name=""/>
        <dsp:cNvSpPr/>
      </dsp:nvSpPr>
      <dsp:spPr>
        <a:xfrm rot="5400000">
          <a:off x="-195422" y="200291"/>
          <a:ext cx="1302818" cy="911973"/>
        </a:xfrm>
        <a:prstGeom prst="chevron">
          <a:avLst/>
        </a:prstGeom>
        <a:solidFill>
          <a:srgbClr val="FF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</a:t>
          </a:r>
          <a:endParaRPr lang="ru-RU" sz="2500" kern="1200" dirty="0"/>
        </a:p>
      </dsp:txBody>
      <dsp:txXfrm rot="-5400000">
        <a:off x="1" y="460856"/>
        <a:ext cx="911973" cy="390845"/>
      </dsp:txXfrm>
    </dsp:sp>
    <dsp:sp modelId="{89E7C359-62B6-4D20-A1DD-D6758541609B}">
      <dsp:nvSpPr>
        <dsp:cNvPr id="0" name=""/>
        <dsp:cNvSpPr/>
      </dsp:nvSpPr>
      <dsp:spPr>
        <a:xfrm rot="5400000">
          <a:off x="3549469" y="-2651909"/>
          <a:ext cx="846832" cy="6160388"/>
        </a:xfrm>
        <a:prstGeom prst="round2SameRect">
          <a:avLst/>
        </a:prstGeom>
        <a:gradFill flip="none" rotWithShape="1">
          <a:gsLst>
            <a:gs pos="37000">
              <a:srgbClr val="FF99FF"/>
            </a:gs>
            <a:gs pos="39999">
              <a:schemeClr val="bg1">
                <a:lumMod val="65000"/>
                <a:alpha val="5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b="1" kern="1200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Працювати над розвитком творчої особистості</a:t>
          </a:r>
          <a:endParaRPr lang="ru-RU" sz="2000" b="1" kern="1200" dirty="0" smtClean="0">
            <a:solidFill>
              <a:schemeClr val="tx2"/>
            </a:solidFill>
            <a:latin typeface="Microsoft Sans Serif" pitchFamily="34" charset="0"/>
            <a:cs typeface="Microsoft Sans Serif" pitchFamily="34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tx2"/>
            </a:solidFill>
          </a:endParaRPr>
        </a:p>
      </dsp:txBody>
      <dsp:txXfrm rot="-5400000">
        <a:off x="892692" y="46207"/>
        <a:ext cx="6119049" cy="764154"/>
      </dsp:txXfrm>
    </dsp:sp>
    <dsp:sp modelId="{EEFAC760-478B-40FE-B8C3-7115D96779BF}">
      <dsp:nvSpPr>
        <dsp:cNvPr id="0" name=""/>
        <dsp:cNvSpPr/>
      </dsp:nvSpPr>
      <dsp:spPr>
        <a:xfrm rot="5400000">
          <a:off x="-195422" y="1396150"/>
          <a:ext cx="1302818" cy="911973"/>
        </a:xfrm>
        <a:prstGeom prst="chevron">
          <a:avLst/>
        </a:prstGeom>
        <a:solidFill>
          <a:srgbClr val="FF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2</a:t>
          </a:r>
          <a:endParaRPr lang="ru-RU" sz="2500" kern="1200" dirty="0"/>
        </a:p>
      </dsp:txBody>
      <dsp:txXfrm rot="-5400000">
        <a:off x="1" y="1656715"/>
        <a:ext cx="911973" cy="390845"/>
      </dsp:txXfrm>
    </dsp:sp>
    <dsp:sp modelId="{7E5EEC7E-9C71-40F4-A1B5-AA32E2778AC0}">
      <dsp:nvSpPr>
        <dsp:cNvPr id="0" name=""/>
        <dsp:cNvSpPr/>
      </dsp:nvSpPr>
      <dsp:spPr>
        <a:xfrm rot="5400000">
          <a:off x="3568751" y="-1442328"/>
          <a:ext cx="846832" cy="6160388"/>
        </a:xfrm>
        <a:prstGeom prst="round2SameRect">
          <a:avLst/>
        </a:prstGeom>
        <a:gradFill flip="none" rotWithShape="1">
          <a:gsLst>
            <a:gs pos="27000">
              <a:srgbClr val="FF99FF"/>
            </a:gs>
            <a:gs pos="39999">
              <a:schemeClr val="bg1">
                <a:lumMod val="75000"/>
                <a:alpha val="67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Сприяти участі дітей у міських та шкільних конкурсах, олімпіадах</a:t>
          </a:r>
          <a:endParaRPr lang="ru-RU" sz="2000" b="1" kern="1200" dirty="0">
            <a:latin typeface="Microsoft Sans Serif" pitchFamily="34" charset="0"/>
            <a:cs typeface="Microsoft Sans Serif" pitchFamily="34" charset="0"/>
          </a:endParaRPr>
        </a:p>
      </dsp:txBody>
      <dsp:txXfrm rot="-5400000">
        <a:off x="911974" y="1255788"/>
        <a:ext cx="6119049" cy="764154"/>
      </dsp:txXfrm>
    </dsp:sp>
    <dsp:sp modelId="{A2406640-ABB9-4899-B866-34F18BE9D697}">
      <dsp:nvSpPr>
        <dsp:cNvPr id="0" name=""/>
        <dsp:cNvSpPr/>
      </dsp:nvSpPr>
      <dsp:spPr>
        <a:xfrm rot="5400000">
          <a:off x="-195422" y="2523964"/>
          <a:ext cx="1302818" cy="911973"/>
        </a:xfrm>
        <a:prstGeom prst="chevron">
          <a:avLst/>
        </a:prstGeom>
        <a:solidFill>
          <a:srgbClr val="FF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3</a:t>
          </a:r>
          <a:endParaRPr lang="ru-RU" sz="2500" kern="1200" dirty="0"/>
        </a:p>
      </dsp:txBody>
      <dsp:txXfrm rot="-5400000">
        <a:off x="1" y="2784529"/>
        <a:ext cx="911973" cy="390845"/>
      </dsp:txXfrm>
    </dsp:sp>
    <dsp:sp modelId="{927F6246-5101-4E95-9D01-E69C7BEBB593}">
      <dsp:nvSpPr>
        <dsp:cNvPr id="0" name=""/>
        <dsp:cNvSpPr/>
      </dsp:nvSpPr>
      <dsp:spPr>
        <a:xfrm rot="5400000">
          <a:off x="3549469" y="-334502"/>
          <a:ext cx="846832" cy="6160388"/>
        </a:xfrm>
        <a:prstGeom prst="round2SameRect">
          <a:avLst/>
        </a:prstGeom>
        <a:gradFill flip="none" rotWithShape="1">
          <a:gsLst>
            <a:gs pos="31000">
              <a:srgbClr val="FF99FF"/>
            </a:gs>
            <a:gs pos="39999">
              <a:schemeClr val="bg1">
                <a:lumMod val="65000"/>
                <a:alpha val="5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З метою підвищення педагогічної майстерності займатися самоосвітою</a:t>
          </a:r>
          <a:endParaRPr lang="ru-RU" sz="2000" b="1" kern="1200" dirty="0">
            <a:latin typeface="Microsoft Sans Serif" pitchFamily="34" charset="0"/>
            <a:cs typeface="Microsoft Sans Serif" pitchFamily="34" charset="0"/>
          </a:endParaRPr>
        </a:p>
      </dsp:txBody>
      <dsp:txXfrm rot="-5400000">
        <a:off x="892692" y="2363614"/>
        <a:ext cx="6119049" cy="764154"/>
      </dsp:txXfrm>
    </dsp:sp>
    <dsp:sp modelId="{ECF4C3A0-8A98-4269-9FE4-01012290CFD6}">
      <dsp:nvSpPr>
        <dsp:cNvPr id="0" name=""/>
        <dsp:cNvSpPr/>
      </dsp:nvSpPr>
      <dsp:spPr>
        <a:xfrm rot="5400000">
          <a:off x="-195422" y="3639244"/>
          <a:ext cx="1302818" cy="911973"/>
        </a:xfrm>
        <a:prstGeom prst="chevron">
          <a:avLst/>
        </a:prstGeom>
        <a:solidFill>
          <a:srgbClr val="FF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4</a:t>
          </a:r>
          <a:endParaRPr lang="ru-RU" sz="2500" kern="1200" dirty="0"/>
        </a:p>
      </dsp:txBody>
      <dsp:txXfrm rot="-5400000">
        <a:off x="1" y="3899809"/>
        <a:ext cx="911973" cy="390845"/>
      </dsp:txXfrm>
    </dsp:sp>
    <dsp:sp modelId="{0E06A385-F8C1-4390-BD41-85D083ACE03F}">
      <dsp:nvSpPr>
        <dsp:cNvPr id="0" name=""/>
        <dsp:cNvSpPr/>
      </dsp:nvSpPr>
      <dsp:spPr>
        <a:xfrm rot="5400000">
          <a:off x="3568751" y="820499"/>
          <a:ext cx="846832" cy="6160388"/>
        </a:xfrm>
        <a:prstGeom prst="round2SameRect">
          <a:avLst/>
        </a:prstGeom>
        <a:gradFill flip="none" rotWithShape="1">
          <a:gsLst>
            <a:gs pos="31000">
              <a:srgbClr val="FF99FF"/>
            </a:gs>
            <a:gs pos="39999">
              <a:schemeClr val="bg1">
                <a:lumMod val="65000"/>
                <a:alpha val="62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tx2"/>
              </a:solidFill>
              <a:latin typeface="Microsoft Sans Serif" pitchFamily="34" charset="0"/>
              <a:cs typeface="Microsoft Sans Serif" pitchFamily="34" charset="0"/>
            </a:rPr>
            <a:t>Впроваджувати в навчальний процес мультимедійні засоби навчання</a:t>
          </a:r>
          <a:endParaRPr lang="ru-RU" sz="2000" b="1" kern="1200" dirty="0" smtClean="0">
            <a:solidFill>
              <a:schemeClr val="tx2"/>
            </a:solidFill>
            <a:latin typeface="Microsoft Sans Serif" pitchFamily="34" charset="0"/>
            <a:cs typeface="Microsoft Sans Serif" pitchFamily="34" charset="0"/>
          </a:endParaRPr>
        </a:p>
      </dsp:txBody>
      <dsp:txXfrm rot="-5400000">
        <a:off x="911974" y="3518616"/>
        <a:ext cx="6119049" cy="76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086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8086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7225ED-D2B9-4526-89D7-970E8F06E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02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843"/>
            <a:ext cx="5510530" cy="45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8086"/>
            <a:ext cx="2984871" cy="5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C8A184-48D6-4CCF-AAB4-072B4D5BB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8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Доброго  дня , шановні колеги! Хочу  представитися –  Старовойт Любов Анатоліївна,  вчитель  початкових  класів Нікольської  загальноосвітньої школи № 1 імені Якименка 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8A184-48D6-4CCF-AAB4-072B4D5BB8B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1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6313" y="801688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5743" y="4719958"/>
            <a:ext cx="5503604" cy="4548620"/>
          </a:xfrm>
        </p:spPr>
        <p:txBody>
          <a:bodyPr/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Моє  педагогічне кредо  “Учень – це не посудина, яку потрібно заповнити, учень – це  факел, який потрібно запалити”.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Моє життєве кредо “Вміння знаходити обдарованих та здібних дітей – талант, вміння їх вирощувати – мистецтво. Але найважливішим є любов до дитини!”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8A184-48D6-4CCF-AAB4-072B4D5BB8B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4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817" y="4759843"/>
            <a:ext cx="5510530" cy="4642795"/>
          </a:xfrm>
        </p:spPr>
        <p:txBody>
          <a:bodyPr/>
          <a:lstStyle/>
          <a:p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 же повинен бути вчитель початкової школи? Мені б хотілось запропонувати вашій  увазі чарівну квітку, за допомогою якої  потрібно створювати  чудо- перетворення  маленької людини в УЧНЯ з великої літери.</a:t>
            </a:r>
          </a:p>
          <a:p>
            <a:r>
              <a:rPr lang="uk-UA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ПОМІРНІСТ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- поєднання спокійної  вимогливості з хорошим доброзичливим ставленням до дітей.</a:t>
            </a:r>
          </a:p>
          <a:p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початкової школи повинен служити уособленням активної успішної життєвої позиції.</a:t>
            </a:r>
          </a:p>
          <a:p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початкової школи повинен вміти дивувати. Дитина в школі - це альпініст, який стоїть біля підніжжя найвищої вершини, на яку він має підніматися довгі 11 років. Дитина приходить до 1 класу з широко розкритими від подиву очима. Його дивує все! І вчитель повинен не тільки не погасити цей вогник в очах учня, а й постаратися розпалити його якомога яскравіше.</a:t>
            </a:r>
          </a:p>
          <a:p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початкових класів повинен вміти розмовляти з дітьми їхньою мовою. Потрібно знайти такі слова, щоб бути для дитини зрозумілим і переконливим.</a:t>
            </a:r>
          </a:p>
          <a:p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повинен за будь-яких обставин поважати почуття власної гідності кожного учня. Тільки глибока повага і довіра, щира любов до дітей, дбайливе ставлення до їхніх почуттів можуть створити  взаєморозуміння.</a:t>
            </a:r>
          </a:p>
          <a:p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Нервозність вчителя на уроці завжди передається дітям, що провокує страх: боязнь невірно відповісти на уроці. В такому випадку, навіть знаючи правильну відповідь, дитина буде сидіти, не піднімаючи руки.</a:t>
            </a:r>
          </a:p>
          <a:p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</a:t>
            </a:r>
            <a:r>
              <a:rPr lang="uk-UA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С.Екзюпері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сказав, що «посмішка - робочий інструмент вчителя», а вже в початковій школі за допомогою посмішки педагог може домогтися всього. Єдина умова - посмішка повинна бути щирою. Але найголовніше - любити цього маленького чоловічка, який щойно розпочинає шлях у доросле життя.</a:t>
            </a: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8A184-48D6-4CCF-AAB4-072B4D5BB8B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3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0A13-A8FA-4154-81DA-277B88E28B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CC37-6F02-4302-A9DD-99D60AD938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F295-CCA6-459C-8996-A7450D9FFC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9D71-A9F0-4959-AA22-E01A7FC06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82503"/>
      </p:ext>
    </p:extLst>
  </p:cSld>
  <p:clrMapOvr>
    <a:masterClrMapping/>
  </p:clrMapOvr>
  <p:transition spd="med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FF2C-662A-49AA-8893-D46C77C15F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5065-991B-4E96-B3C1-B0DBAF6C5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50816"/>
      </p:ext>
    </p:extLst>
  </p:cSld>
  <p:clrMapOvr>
    <a:masterClrMapping/>
  </p:clrMapOvr>
  <p:transition spd="med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C77D-0A6F-4AD4-96C1-634FC0241E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999B-7F0B-4BA9-872F-E81E8B429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2173"/>
      </p:ext>
    </p:extLst>
  </p:cSld>
  <p:clrMapOvr>
    <a:masterClrMapping/>
  </p:clrMapOvr>
  <p:transition spd="med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C99-691F-4C45-9DE0-46256433A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01B9-A44E-4056-A15D-5D44425A2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6329"/>
      </p:ext>
    </p:extLst>
  </p:cSld>
  <p:clrMapOvr>
    <a:masterClrMapping/>
  </p:clrMapOvr>
  <p:transition spd="med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D596-C0F8-4858-BB9F-66C848A2A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3CEE-28B7-4F48-ABE9-51BF2DBE3C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21769"/>
      </p:ext>
    </p:extLst>
  </p:cSld>
  <p:clrMapOvr>
    <a:masterClrMapping/>
  </p:clrMapOvr>
  <p:transition spd="med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030F-64DD-47C8-B08B-EAEE0F4BE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EB23-9D1A-48E8-995C-920FA91CD9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725"/>
      </p:ext>
    </p:extLst>
  </p:cSld>
  <p:clrMapOvr>
    <a:masterClrMapping/>
  </p:clrMapOvr>
  <p:transition spd="med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5C71-4BDE-470B-93B5-EC7F0130B1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7EDA-7A56-4103-94D6-C229F36249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08251"/>
      </p:ext>
    </p:extLst>
  </p:cSld>
  <p:clrMapOvr>
    <a:masterClrMapping/>
  </p:clrMapOvr>
  <p:transition spd="med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A709-D881-4129-AAEC-E5462D67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DCF-CDBE-42D3-807C-53DDB444FC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26433"/>
      </p:ext>
    </p:extLst>
  </p:cSld>
  <p:clrMapOvr>
    <a:masterClrMapping/>
  </p:clrMapOvr>
  <p:transition spd="med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8AF4-641B-49A9-A628-EF78E351E8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1390-ECAB-40CB-89A1-D620642AD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75837"/>
      </p:ext>
    </p:extLst>
  </p:cSld>
  <p:clrMapOvr>
    <a:masterClrMapping/>
  </p:clrMapOvr>
  <p:transition spd="med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E91C-6553-42C8-AFFD-B7AA1155D7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F44-8BB7-46A4-A46B-126B9A72F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9254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DA14-8CE3-41F6-BF30-327F37E993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C7FC-DAAD-492D-A60F-AD6F76CC2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1F7-D4C1-4A67-AD89-099C070735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88621"/>
      </p:ext>
    </p:extLst>
  </p:cSld>
  <p:clrMapOvr>
    <a:masterClrMapping/>
  </p:clrMapOvr>
  <p:transition spd="med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F295-CCA6-459C-8996-A7450D9FFC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9D71-A9F0-4959-AA22-E01A7FC06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04887"/>
      </p:ext>
    </p:extLst>
  </p:cSld>
  <p:clrMapOvr>
    <a:masterClrMapping/>
  </p:clrMapOvr>
  <p:transition spd="med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FF2C-662A-49AA-8893-D46C77C15F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5065-991B-4E96-B3C1-B0DBAF6C5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08438"/>
      </p:ext>
    </p:extLst>
  </p:cSld>
  <p:clrMapOvr>
    <a:masterClrMapping/>
  </p:clrMapOvr>
  <p:transition spd="med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C77D-0A6F-4AD4-96C1-634FC0241E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999B-7F0B-4BA9-872F-E81E8B429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70097"/>
      </p:ext>
    </p:extLst>
  </p:cSld>
  <p:clrMapOvr>
    <a:masterClrMapping/>
  </p:clrMapOvr>
  <p:transition spd="med"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C99-691F-4C45-9DE0-46256433A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01B9-A44E-4056-A15D-5D44425A2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78431"/>
      </p:ext>
    </p:extLst>
  </p:cSld>
  <p:clrMapOvr>
    <a:masterClrMapping/>
  </p:clrMapOvr>
  <p:transition spd="med"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D596-C0F8-4858-BB9F-66C848A2A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3CEE-28B7-4F48-ABE9-51BF2DBE3C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1227"/>
      </p:ext>
    </p:extLst>
  </p:cSld>
  <p:clrMapOvr>
    <a:masterClrMapping/>
  </p:clrMapOvr>
  <p:transition spd="med"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030F-64DD-47C8-B08B-EAEE0F4BE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EB23-9D1A-48E8-995C-920FA91CD9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91391"/>
      </p:ext>
    </p:extLst>
  </p:cSld>
  <p:clrMapOvr>
    <a:masterClrMapping/>
  </p:clrMapOvr>
  <p:transition spd="med"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5C71-4BDE-470B-93B5-EC7F0130B1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7EDA-7A56-4103-94D6-C229F36249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695"/>
      </p:ext>
    </p:extLst>
  </p:cSld>
  <p:clrMapOvr>
    <a:masterClrMapping/>
  </p:clrMapOvr>
  <p:transition spd="med"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A709-D881-4129-AAEC-E5462D67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DCF-CDBE-42D3-807C-53DDB444FC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23722"/>
      </p:ext>
    </p:extLst>
  </p:cSld>
  <p:clrMapOvr>
    <a:masterClrMapping/>
  </p:clrMapOvr>
  <p:transition spd="med"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8AF4-641B-49A9-A628-EF78E351E8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1390-ECAB-40CB-89A1-D620642AD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9831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AEC14-1229-4650-9EBA-C241B5EC4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E91C-6553-42C8-AFFD-B7AA1155D7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F44-8BB7-46A4-A46B-126B9A72F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18651"/>
      </p:ext>
    </p:extLst>
  </p:cSld>
  <p:clrMapOvr>
    <a:masterClrMapping/>
  </p:clrMapOvr>
  <p:transition spd="med"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C7FC-DAAD-492D-A60F-AD6F76CC2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1F7-D4C1-4A67-AD89-099C070735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28808"/>
      </p:ext>
    </p:extLst>
  </p:cSld>
  <p:clrMapOvr>
    <a:masterClrMapping/>
  </p:clrMapOvr>
  <p:transition spd="med"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F295-CCA6-459C-8996-A7450D9FFC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9D71-A9F0-4959-AA22-E01A7FC06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47552"/>
      </p:ext>
    </p:extLst>
  </p:cSld>
  <p:clrMapOvr>
    <a:masterClrMapping/>
  </p:clrMapOvr>
  <p:transition spd="med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FF2C-662A-49AA-8893-D46C77C15F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5065-991B-4E96-B3C1-B0DBAF6C5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2791"/>
      </p:ext>
    </p:extLst>
  </p:cSld>
  <p:clrMapOvr>
    <a:masterClrMapping/>
  </p:clrMapOvr>
  <p:transition spd="med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338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816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55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951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787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152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58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57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84018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250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751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37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763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4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922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0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778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370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548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671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596359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55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298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163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19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653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151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175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636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245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578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152903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779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0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88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7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7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97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48091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49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8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05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52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52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47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93EF-AB0F-4F1D-A3D6-056975748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0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0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37810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49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34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0A13-A8FA-4154-81DA-277B88E28BE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30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2694-1226-4CF5-8495-771A1D47E5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8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93EF-AB0F-4F1D-A3D6-0569757487B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3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B4C8-D065-4F71-A8F0-01E99856E92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31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9A93-0451-44A3-8FEC-F2C5E5FF5C1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4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B4C8-D065-4F71-A8F0-01E99856E9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22DD-FF63-4F0D-AF7B-ABB2FC18807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35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37AB-EE1E-484B-A3AC-727DC613963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1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8DAF-1B08-45FD-835D-46FA75F19E5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02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64A8-7CDD-4486-BFE9-1F271CC7098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6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CC37-6F02-4302-A9DD-99D60AD938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75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DA14-8CE3-41F6-BF30-327F37E9935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40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AEC14-1229-4650-9EBA-C241B5EC4E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1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88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3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4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9A93-0451-44A3-8FEC-F2C5E5FF5C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96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481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7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9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29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79182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80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26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67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0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22DD-FF63-4F0D-AF7B-ABB2FC188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27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25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42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45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0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48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80772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38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01.04.2020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9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C77D-0A6F-4AD4-96C1-634FC0241E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999B-7F0B-4BA9-872F-E81E8B429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45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37AB-EE1E-484B-A3AC-727DC6139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C99-691F-4C45-9DE0-46256433A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01B9-A44E-4056-A15D-5D44425A2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04509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D596-C0F8-4858-BB9F-66C848A2A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3CEE-28B7-4F48-ABE9-51BF2DBE3C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04449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030F-64DD-47C8-B08B-EAEE0F4BE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EB23-9D1A-48E8-995C-920FA91CD9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92974"/>
      </p:ext>
    </p:extLst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5C71-4BDE-470B-93B5-EC7F0130B1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7EDA-7A56-4103-94D6-C229F36249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71283"/>
      </p:ext>
    </p:extLst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A709-D881-4129-AAEC-E5462D67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DCF-CDBE-42D3-807C-53DDB444FC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91839"/>
      </p:ext>
    </p:extLst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8AF4-641B-49A9-A628-EF78E351E8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1390-ECAB-40CB-89A1-D620642AD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15384"/>
      </p:ext>
    </p:extLst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E91C-6553-42C8-AFFD-B7AA1155D7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F44-8BB7-46A4-A46B-126B9A72F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34854"/>
      </p:ext>
    </p:extLst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C7FC-DAAD-492D-A60F-AD6F76CC2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1F7-D4C1-4A67-AD89-099C070735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96337"/>
      </p:ext>
    </p:extLst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F295-CCA6-459C-8996-A7450D9FFC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9D71-A9F0-4959-AA22-E01A7FC06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23360"/>
      </p:ext>
    </p:extLst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FF2C-662A-49AA-8893-D46C77C15F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5065-991B-4E96-B3C1-B0DBAF6C5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18201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8DAF-1B08-45FD-835D-46FA75F19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C77D-0A6F-4AD4-96C1-634FC0241E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999B-7F0B-4BA9-872F-E81E8B429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7884"/>
      </p:ext>
    </p:extLst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C99-691F-4C45-9DE0-46256433A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01B9-A44E-4056-A15D-5D44425A2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67952"/>
      </p:ext>
    </p:extLst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D596-C0F8-4858-BB9F-66C848A2A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3CEE-28B7-4F48-ABE9-51BF2DBE3C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62968"/>
      </p:ext>
    </p:extLst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030F-64DD-47C8-B08B-EAEE0F4BE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EB23-9D1A-48E8-995C-920FA91CD9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88135"/>
      </p:ext>
    </p:extLst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5C71-4BDE-470B-93B5-EC7F0130B1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7EDA-7A56-4103-94D6-C229F36249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0091"/>
      </p:ext>
    </p:extLst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A709-D881-4129-AAEC-E5462D67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DCF-CDBE-42D3-807C-53DDB444FC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645"/>
      </p:ext>
    </p:extLst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8AF4-641B-49A9-A628-EF78E351E8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1390-ECAB-40CB-89A1-D620642AD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1352"/>
      </p:ext>
    </p:extLst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E91C-6553-42C8-AFFD-B7AA1155D7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F44-8BB7-46A4-A46B-126B9A72F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66470"/>
      </p:ext>
    </p:extLst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C7FC-DAAD-492D-A60F-AD6F76CC2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1F7-D4C1-4A67-AD89-099C070735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14325"/>
      </p:ext>
    </p:extLst>
  </p:cSld>
  <p:clrMapOvr>
    <a:masterClrMapping/>
  </p:clrMapOvr>
  <p:transition spd="med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F295-CCA6-459C-8996-A7450D9FFC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9D71-A9F0-4959-AA22-E01A7FC06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40305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64A8-7CDD-4486-BFE9-1F271CC709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FF2C-662A-49AA-8893-D46C77C15F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5065-991B-4E96-B3C1-B0DBAF6C5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1864"/>
      </p:ext>
    </p:extLst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C77D-0A6F-4AD4-96C1-634FC0241E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999B-7F0B-4BA9-872F-E81E8B429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65153"/>
      </p:ext>
    </p:extLst>
  </p:cSld>
  <p:clrMapOvr>
    <a:masterClrMapping/>
  </p:clrMapOvr>
  <p:transition spd="med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C99-691F-4C45-9DE0-46256433A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01B9-A44E-4056-A15D-5D44425A2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88739"/>
      </p:ext>
    </p:extLst>
  </p:cSld>
  <p:clrMapOvr>
    <a:masterClrMapping/>
  </p:clrMapOvr>
  <p:transition spd="med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D596-C0F8-4858-BB9F-66C848A2A0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3CEE-28B7-4F48-ABE9-51BF2DBE3C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04479"/>
      </p:ext>
    </p:extLst>
  </p:cSld>
  <p:clrMapOvr>
    <a:masterClrMapping/>
  </p:clrMapOvr>
  <p:transition spd="med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030F-64DD-47C8-B08B-EAEE0F4BE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EB23-9D1A-48E8-995C-920FA91CD9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12280"/>
      </p:ext>
    </p:extLst>
  </p:cSld>
  <p:clrMapOvr>
    <a:masterClrMapping/>
  </p:clrMapOvr>
  <p:transition spd="med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5C71-4BDE-470B-93B5-EC7F0130B1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7EDA-7A56-4103-94D6-C229F36249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37675"/>
      </p:ext>
    </p:extLst>
  </p:cSld>
  <p:clrMapOvr>
    <a:masterClrMapping/>
  </p:clrMapOvr>
  <p:transition spd="med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A709-D881-4129-AAEC-E5462D67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DCF-CDBE-42D3-807C-53DDB444FC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97100"/>
      </p:ext>
    </p:extLst>
  </p:cSld>
  <p:clrMapOvr>
    <a:masterClrMapping/>
  </p:clrMapOvr>
  <p:transition spd="med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8AF4-641B-49A9-A628-EF78E351E8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1390-ECAB-40CB-89A1-D620642AD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00697"/>
      </p:ext>
    </p:extLst>
  </p:cSld>
  <p:clrMapOvr>
    <a:masterClrMapping/>
  </p:clrMapOvr>
  <p:transition spd="med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E91C-6553-42C8-AFFD-B7AA1155D7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F44-8BB7-46A4-A46B-126B9A72F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32274"/>
      </p:ext>
    </p:extLst>
  </p:cSld>
  <p:clrMapOvr>
    <a:masterClrMapping/>
  </p:clrMapOvr>
  <p:transition spd="med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C7FC-DAAD-492D-A60F-AD6F76CC2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1F7-D4C1-4A67-AD89-099C070735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2722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7D1674-1342-40C2-821A-7E9412FC9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C5AF5-BD71-4C54-B702-7E4AB7579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A0F69-BBC0-4EEE-A57D-6BDA28064D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9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C5AF5-BD71-4C54-B702-7E4AB7579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A0F69-BBC0-4EEE-A57D-6BDA28064D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01.04.2020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326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01.04.2020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150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01.04.2020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30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01.04.2020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52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01.04.2020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319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7D1674-1342-40C2-821A-7E9412FC978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01.04.2020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243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ACD8D4-DBDF-4F72-B0CD-0B33737642D3}" type="datetimeFigureOut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01.04.2020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76FB4F-A4F3-4962-8983-8C3D97A964B3}" type="slidenum">
              <a:rPr lang="ru-RU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384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C5AF5-BD71-4C54-B702-7E4AB7579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A0F69-BBC0-4EEE-A57D-6BDA28064D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C5AF5-BD71-4C54-B702-7E4AB7579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A0F69-BBC0-4EEE-A57D-6BDA28064D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C5AF5-BD71-4C54-B702-7E4AB7579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A0F69-BBC0-4EEE-A57D-6BDA28064D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1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915252423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smajliki.ru/smilie-50055383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52.gif"/><Relationship Id="rId4" Type="http://schemas.openxmlformats.org/officeDocument/2006/relationships/hyperlink" Target="http://smajliki.ru/smilie-11778867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Admin\Desktop\РАБОЧИЙ СТОЛ ! 13 год\все фото 2013 год\святогорск\DCIM\100CASIO\CIMG0084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A1F5F-7302-437D-86C5-33F1827A094E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254987" name="Picture 11" descr="children-pics-08"/>
          <p:cNvPicPr>
            <a:picLocks noChangeAspect="1" noChangeArrowheads="1"/>
          </p:cNvPicPr>
          <p:nvPr/>
        </p:nvPicPr>
        <p:blipFill>
          <a:blip r:embed="rId4" cstate="print"/>
          <a:srcRect l="22800" t="7332" r="34866" b="60950"/>
          <a:stretch>
            <a:fillRect/>
          </a:stretch>
        </p:blipFill>
        <p:spPr bwMode="auto">
          <a:xfrm>
            <a:off x="323528" y="2636912"/>
            <a:ext cx="1738312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78" name="Group 20"/>
          <p:cNvGrpSpPr>
            <a:grpSpLocks/>
          </p:cNvGrpSpPr>
          <p:nvPr/>
        </p:nvGrpSpPr>
        <p:grpSpPr bwMode="auto">
          <a:xfrm>
            <a:off x="8820150" y="0"/>
            <a:ext cx="288925" cy="6769100"/>
            <a:chOff x="5556" y="0"/>
            <a:chExt cx="182" cy="4264"/>
          </a:xfrm>
        </p:grpSpPr>
        <p:pic>
          <p:nvPicPr>
            <p:cNvPr id="3091" name="Picture 21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0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22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210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23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408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24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618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25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817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26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1027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27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1225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Picture 28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1435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Picture 29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1633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0" name="Picture 30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1843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1" name="Picture 31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2041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32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2251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" name="Picture 33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2450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34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2660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35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2858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36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3068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7" name="Picture 37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3266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38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3476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39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3674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40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7" y="3884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41" descr="BD1498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" y="4083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4988" name="Picture 12" descr="3a5332b46b22"/>
          <p:cNvPicPr>
            <a:picLocks noChangeAspect="1" noChangeArrowheads="1"/>
          </p:cNvPicPr>
          <p:nvPr/>
        </p:nvPicPr>
        <p:blipFill>
          <a:blip r:embed="rId6" cstate="print"/>
          <a:srcRect l="42485" t="7382" r="23921" b="61147"/>
          <a:stretch>
            <a:fillRect/>
          </a:stretch>
        </p:blipFill>
        <p:spPr bwMode="auto">
          <a:xfrm>
            <a:off x="3778250" y="0"/>
            <a:ext cx="1516063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5031" name="Picture 55" descr="DSC053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32656"/>
            <a:ext cx="1392238" cy="208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4981" name="Picture 5" descr="deti"/>
          <p:cNvPicPr>
            <a:picLocks noChangeAspect="1" noChangeArrowheads="1"/>
          </p:cNvPicPr>
          <p:nvPr/>
        </p:nvPicPr>
        <p:blipFill>
          <a:blip r:embed="rId8" cstate="print"/>
          <a:srcRect l="25600" t="17175" r="40450" b="36861"/>
          <a:stretch>
            <a:fillRect/>
          </a:stretch>
        </p:blipFill>
        <p:spPr bwMode="auto">
          <a:xfrm>
            <a:off x="6876256" y="1196752"/>
            <a:ext cx="1773237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19_113.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4293096"/>
            <a:ext cx="1382848" cy="205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3" descr="C:\Users\Admin\Desktop\РАБОЧИЙ СТОЛ ! 13 год\все фото 2013 год\святогорск\DCIM\100CASIO\CIMG00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5517232"/>
            <a:ext cx="681539" cy="90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7" descr="C:\Users\Admin\Desktop\РАБОЧИЙ СТОЛ ! 13 год\все фото 2013 год\святогорск\DCIM\100CASIO\CIMG009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1274" y="1"/>
            <a:ext cx="154563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8" descr="C:\Users\Admin\Desktop\РАБОЧИЙ СТОЛ ! 13 год\все фото 2013 год\святогорск\DCIM\100CASIO\CIMG008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5589240"/>
            <a:ext cx="681540" cy="90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9" descr="C:\Users\Admin\Desktop\РАБОЧИЙ СТОЛ ! 13 год\все фото 2013 год\святогорск\DCIM\100CASIO\CIMG008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2780928"/>
            <a:ext cx="1752842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10" descr="F:\DCIM\100CASIO\CIMG0127.JPG"/>
          <p:cNvPicPr>
            <a:picLocks noChangeAspect="1" noChangeArrowheads="1"/>
          </p:cNvPicPr>
          <p:nvPr/>
        </p:nvPicPr>
        <p:blipFill>
          <a:blip r:embed="rId14" cstate="print"/>
          <a:srcRect l="64767" t="45293" r="9391" b="14098"/>
          <a:stretch>
            <a:fillRect/>
          </a:stretch>
        </p:blipFill>
        <p:spPr bwMode="auto">
          <a:xfrm>
            <a:off x="6516216" y="5013176"/>
            <a:ext cx="1259817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15" cstate="print"/>
          <a:srcRect l="17918" b="30958"/>
          <a:stretch>
            <a:fillRect/>
          </a:stretch>
        </p:blipFill>
        <p:spPr bwMode="auto">
          <a:xfrm>
            <a:off x="3131840" y="1052736"/>
            <a:ext cx="2664296" cy="4071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1763688" y="3861048"/>
            <a:ext cx="5472608" cy="1656183"/>
          </a:xfrm>
          <a:prstGeom prst="rect">
            <a:avLst/>
          </a:prstGeom>
          <a:solidFill>
            <a:srgbClr val="CCCCFF"/>
          </a:solidFill>
          <a:ln w="9525">
            <a:solidFill>
              <a:srgbClr val="CC99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b="1" dirty="0" smtClean="0"/>
              <a:t>Старовойт  Любов  Анатоліївна</a:t>
            </a:r>
            <a:endParaRPr lang="uk-UA" b="1" dirty="0"/>
          </a:p>
          <a:p>
            <a:pPr>
              <a:defRPr/>
            </a:pPr>
            <a:r>
              <a:rPr lang="uk-UA" sz="1600" dirty="0"/>
              <a:t>учитель початкових класів</a:t>
            </a:r>
          </a:p>
          <a:p>
            <a:r>
              <a:rPr lang="uk-UA" sz="1600" dirty="0"/>
              <a:t>КЗ «Нікольська загальноосвітня школа І – ІІІ ступенів №1</a:t>
            </a:r>
            <a:endParaRPr lang="ru-RU" sz="1600" dirty="0"/>
          </a:p>
          <a:p>
            <a:r>
              <a:rPr lang="uk-UA" sz="1600" dirty="0"/>
              <a:t> імені Якименка А.Д. </a:t>
            </a:r>
            <a:endParaRPr lang="ru-RU" sz="1600" dirty="0"/>
          </a:p>
          <a:p>
            <a:r>
              <a:rPr lang="uk-UA" sz="1600" dirty="0"/>
              <a:t>Нікольської районної ради Донецької області»</a:t>
            </a:r>
            <a:endParaRPr lang="ru-RU" sz="1600" dirty="0"/>
          </a:p>
          <a:p>
            <a:r>
              <a:rPr lang="uk-UA" sz="1600" dirty="0"/>
              <a:t> опорна школа</a:t>
            </a:r>
            <a:endParaRPr lang="ru-RU" sz="1600" dirty="0"/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8748464" cy="476250"/>
          </a:xfrm>
        </p:spPr>
        <p:txBody>
          <a:bodyPr/>
          <a:lstStyle/>
          <a:p>
            <a:r>
              <a:rPr lang="ru-RU" dirty="0" smtClean="0"/>
              <a:t>Старовойт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uk-UA" dirty="0"/>
              <a:t>КЗ «Нікольська загальноосвітня школа І – ІІІ ступенів №</a:t>
            </a:r>
            <a:r>
              <a:rPr lang="uk-UA" dirty="0" smtClean="0"/>
              <a:t>1</a:t>
            </a:r>
            <a:r>
              <a:rPr lang="en-US" dirty="0"/>
              <a:t> </a:t>
            </a:r>
            <a:r>
              <a:rPr lang="uk-UA" dirty="0" smtClean="0"/>
              <a:t> </a:t>
            </a:r>
            <a:r>
              <a:rPr lang="uk-UA" dirty="0"/>
              <a:t>імені Якименка А.Д. </a:t>
            </a:r>
            <a:r>
              <a:rPr lang="en-US" dirty="0"/>
              <a:t> </a:t>
            </a:r>
            <a:r>
              <a:rPr lang="uk-UA" dirty="0" smtClean="0"/>
              <a:t>Нікольської </a:t>
            </a:r>
            <a:r>
              <a:rPr lang="uk-UA" dirty="0"/>
              <a:t>районної ради Донецької області</a:t>
            </a:r>
            <a:r>
              <a:rPr lang="uk-UA" dirty="0" smtClean="0"/>
              <a:t>»</a:t>
            </a:r>
            <a:r>
              <a:rPr lang="en-US" dirty="0"/>
              <a:t> </a:t>
            </a:r>
            <a:r>
              <a:rPr lang="uk-UA" dirty="0" smtClean="0"/>
              <a:t> </a:t>
            </a:r>
            <a:r>
              <a:rPr lang="uk-UA" dirty="0"/>
              <a:t>опорна школа</a:t>
            </a:r>
            <a:endParaRPr lang="ru-RU" dirty="0"/>
          </a:p>
        </p:txBody>
      </p:sp>
      <p:pic>
        <p:nvPicPr>
          <p:cNvPr id="1026" name="Рисунок 1" descr="Герб 222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188640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H:\герб ЗОШ 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4368" y="188640"/>
            <a:ext cx="6064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38" y="-214338"/>
            <a:ext cx="9343066" cy="77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403350" y="1700213"/>
            <a:ext cx="60769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800" kern="10">
              <a:ln w="9525">
                <a:noFill/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34" y="642918"/>
            <a:ext cx="8143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uk-UA" sz="28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7" name="Picture 6" descr="http://s16.rimg.info/6a1a28a99fdadff549f4aae3a0bf5a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0748" y="2428868"/>
            <a:ext cx="2353252" cy="1000132"/>
          </a:xfrm>
          <a:prstGeom prst="rect">
            <a:avLst/>
          </a:prstGeom>
          <a:noFill/>
        </p:spPr>
      </p:pic>
      <p:pic>
        <p:nvPicPr>
          <p:cNvPr id="8" name="Picture 6" descr="http://s16.rimg.info/6a1a28a99fdadff549f4aae3a0bf5a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-214338"/>
            <a:ext cx="2353252" cy="1000132"/>
          </a:xfrm>
          <a:prstGeom prst="rect">
            <a:avLst/>
          </a:prstGeom>
          <a:noFill/>
        </p:spPr>
      </p:pic>
      <p:pic>
        <p:nvPicPr>
          <p:cNvPr id="9" name="Рисунок 14" descr="23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48746" t="48958"/>
          <a:stretch>
            <a:fillRect/>
          </a:stretch>
        </p:blipFill>
        <p:spPr bwMode="auto">
          <a:xfrm>
            <a:off x="214282" y="3850873"/>
            <a:ext cx="2774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461097" y="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5400" b="1" i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714480" y="3429000"/>
            <a:ext cx="6500858" cy="2643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6600" b="1" kern="10" dirty="0" smtClean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61665"/>
            <a:ext cx="83181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5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Методична  </a:t>
            </a:r>
            <a:r>
              <a:rPr lang="uk-UA" sz="5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проблема </a:t>
            </a:r>
            <a:endParaRPr lang="uk-UA" sz="5400" b="1" i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5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вчителя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2165" y="3429000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uk-UA" sz="32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nstantia"/>
              </a:rPr>
              <a:t>АКТИВІЗАЦІЯ  ПІЗНАВАЛЬНОЇ ДІЯЛЬНОСТІ УЧНІВ</a:t>
            </a:r>
            <a:endParaRPr lang="uk-UA" sz="32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2036715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n w="28575" cmpd="sng">
                  <a:solidFill>
                    <a:srgbClr val="A91B95"/>
                  </a:solidFill>
                  <a:prstDash val="solid"/>
                </a:ln>
                <a:solidFill>
                  <a:srgbClr val="0000FF"/>
                </a:solidFill>
              </a:rPr>
              <a:t>Сім умов успішності учителя початкових класів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234906"/>
            <a:ext cx="850728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Старовойт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«Нікольська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Нікольської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plant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1475656" y="1916832"/>
            <a:ext cx="5915000" cy="35612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1070" y="3585751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Привітність</a:t>
            </a:r>
            <a:endParaRPr lang="ru-RU" dirty="0">
              <a:solidFill>
                <a:srgbClr val="0000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0659" y="225314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Помірність</a:t>
            </a:r>
            <a:endParaRPr lang="ru-RU" dirty="0">
              <a:solidFill>
                <a:srgbClr val="0000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95288" y="1650727"/>
            <a:ext cx="1313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Успішність</a:t>
            </a:r>
            <a:endParaRPr lang="ru-RU" dirty="0">
              <a:solidFill>
                <a:srgbClr val="0000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6119" y="3216419"/>
            <a:ext cx="19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</a:t>
            </a:r>
            <a:r>
              <a:rPr lang="ru-RU" dirty="0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дивувати</a:t>
            </a:r>
            <a:endParaRPr lang="ru-RU" dirty="0">
              <a:solidFill>
                <a:srgbClr val="0000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0195" y="4368414"/>
            <a:ext cx="1875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Переконливість</a:t>
            </a:r>
            <a:endParaRPr lang="ru-RU" dirty="0">
              <a:solidFill>
                <a:srgbClr val="0000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62651" y="5467788"/>
            <a:ext cx="93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Повага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17707" y="5392605"/>
            <a:ext cx="195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00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Врівноваженість</a:t>
            </a:r>
            <a:endParaRPr lang="ru-RU" dirty="0">
              <a:solidFill>
                <a:srgbClr val="0000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3" descr="Рисунок1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537129"/>
            <a:ext cx="749201" cy="107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4" descr="j028363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10" y="1505757"/>
            <a:ext cx="867971" cy="10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16" y="2297708"/>
            <a:ext cx="666972" cy="89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Рисунок1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44" y="3657348"/>
            <a:ext cx="842488" cy="8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Documents and Settings\Iren.IRINA\Мои документы\Мои рисунки\Анимация\Люди\AG0003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29" y="5009066"/>
            <a:ext cx="850649" cy="8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Documents and Settings\Iren.IRINA\Мои документы\Мои рисунки\Тематические картинки\Инструменты и предметы\j01778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74" y="4682555"/>
            <a:ext cx="1017510" cy="67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AG00308_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" y="2914798"/>
            <a:ext cx="782332" cy="11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Улыбающееся лицо 32"/>
          <p:cNvSpPr/>
          <p:nvPr/>
        </p:nvSpPr>
        <p:spPr>
          <a:xfrm>
            <a:off x="3560601" y="3197040"/>
            <a:ext cx="1738909" cy="1540705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655366" y="173018"/>
            <a:ext cx="5457825" cy="39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Принципи</a:t>
            </a:r>
            <a:r>
              <a:rPr lang="ru-RU" sz="3600" b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b="1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роботи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642918"/>
            <a:ext cx="1857388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1285860"/>
            <a:ext cx="1857388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71538" y="1928802"/>
            <a:ext cx="1857388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71538" y="2571744"/>
            <a:ext cx="1857388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143240" y="642918"/>
            <a:ext cx="2000264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43570" y="642918"/>
            <a:ext cx="2071702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43240" y="1285860"/>
            <a:ext cx="2000264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43570" y="1285860"/>
            <a:ext cx="2071702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43240" y="1928802"/>
            <a:ext cx="2000264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643570" y="1928802"/>
            <a:ext cx="2071702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43240" y="2571744"/>
            <a:ext cx="2000264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643570" y="2571744"/>
            <a:ext cx="2071702" cy="57150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785818" y="571480"/>
            <a:ext cx="6828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індивідуальний       систематичність,              різноманіття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характер             регулярність                         форм, методів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785818" y="1785926"/>
            <a:ext cx="679506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науковість            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наочність                             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доступність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85818" y="2571744"/>
            <a:ext cx="71352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усебічність           об’єктивність                     диференційований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785818" y="2925545"/>
            <a:ext cx="6327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підхід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785818" y="1500174"/>
            <a:ext cx="66030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гласність          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єдність вимог                       наступність,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15581" y="3627323"/>
            <a:ext cx="76556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«Те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що я бачу, я пам’ятаю.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 я чую, бачу, обговорюю, й роблю, -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здобуваю знання і навички.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 я передаю знання і досвід іншим,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стаю майстром.»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5" name="Picture 39" descr="http://s5.rimg.info/e804fc1c6885ca6e060f276fdf0cccb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484" y="2714620"/>
            <a:ext cx="2476516" cy="1714512"/>
          </a:xfrm>
          <a:prstGeom prst="rect">
            <a:avLst/>
          </a:prstGeom>
          <a:noFill/>
        </p:spPr>
      </p:pic>
      <p:pic>
        <p:nvPicPr>
          <p:cNvPr id="23" name="Рисунок 22" descr="J029506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86644" y="5541777"/>
            <a:ext cx="1599277" cy="13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67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17" grpId="0" animBg="1"/>
      <p:bldP spid="25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297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245225"/>
            <a:ext cx="8784976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3647901"/>
              </p:ext>
            </p:extLst>
          </p:nvPr>
        </p:nvGraphicFramePr>
        <p:xfrm>
          <a:off x="395536" y="476672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7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A97F9-223E-400D-9ACC-2A2DC11EA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A7A97F9-223E-400D-9ACC-2A2DC11EA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BC9952-3AF9-4CF6-8B9D-6E903A010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7BC9952-3AF9-4CF6-8B9D-6E903A010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F8CC9B-FF27-4CC8-9442-051B1B109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39F8CC9B-FF27-4CC8-9442-051B1B109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40F156-2367-4A1A-A50D-C57C1C5D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3940F156-2367-4A1A-A50D-C57C1C5DA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9EFCC4-DE2F-44BD-B95B-A2FB36B0B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799EFCC4-DE2F-44BD-B95B-A2FB36B0B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10"/>
          <p:cNvSpPr>
            <a:spLocks noChangeArrowheads="1"/>
          </p:cNvSpPr>
          <p:nvPr/>
        </p:nvSpPr>
        <p:spPr bwMode="auto">
          <a:xfrm>
            <a:off x="1643063" y="2928938"/>
            <a:ext cx="3719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ru-RU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94440821"/>
              </p:ext>
            </p:extLst>
          </p:nvPr>
        </p:nvGraphicFramePr>
        <p:xfrm>
          <a:off x="611560" y="1556792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642918"/>
            <a:ext cx="75009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Актуальність</a:t>
            </a:r>
            <a:r>
              <a:rPr lang="ru-RU" sz="2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20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використання</a:t>
            </a:r>
            <a:r>
              <a:rPr lang="ru-RU" sz="2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20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інтерактивних</a:t>
            </a:r>
            <a:endParaRPr lang="ru-RU" sz="2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2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Методів навчання</a:t>
            </a:r>
            <a:endParaRPr lang="ru-RU" sz="2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2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008313" cy="707678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0000FF"/>
                </a:solidFill>
              </a:rPr>
              <a:t>Відзнаки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User\Desktop\img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628800"/>
            <a:ext cx="187464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6048672" cy="46910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uk-UA" sz="1800" b="1" dirty="0" err="1" smtClean="0"/>
              <a:t>Серифікат</a:t>
            </a:r>
            <a:r>
              <a:rPr lang="uk-UA" sz="1800" b="1" dirty="0" smtClean="0"/>
              <a:t> Всеукраїнського </a:t>
            </a:r>
            <a:r>
              <a:rPr lang="uk-UA" sz="1800" b="1" dirty="0" err="1" smtClean="0"/>
              <a:t>інтернет-марафону</a:t>
            </a:r>
            <a:r>
              <a:rPr lang="uk-UA" sz="1800" b="1" dirty="0" smtClean="0"/>
              <a:t> від видавничої групи «Основа»;</a:t>
            </a:r>
          </a:p>
          <a:p>
            <a:pPr marL="285750" indent="-285750">
              <a:buFontTx/>
              <a:buChar char="-"/>
            </a:pPr>
            <a:r>
              <a:rPr lang="uk-UA" sz="1800" b="1" dirty="0" smtClean="0"/>
              <a:t>Сертифікат про участь у зональній педагогічній майстерні (м. Маріуполь) (2016 р.);</a:t>
            </a:r>
          </a:p>
          <a:p>
            <a:pPr marL="285750" indent="-285750">
              <a:buFontTx/>
              <a:buChar char="-"/>
            </a:pPr>
            <a:r>
              <a:rPr lang="uk-UA" sz="1800" b="1" dirty="0" smtClean="0"/>
              <a:t>Сертифікат про участь в обласній палітрі інновацій (</a:t>
            </a:r>
            <a:r>
              <a:rPr lang="uk-UA" sz="1800" b="1" dirty="0" err="1" smtClean="0"/>
              <a:t>м.Волноваха</a:t>
            </a:r>
            <a:r>
              <a:rPr lang="uk-UA" sz="1800" b="1" dirty="0" smtClean="0"/>
              <a:t>) (2017 р.);</a:t>
            </a:r>
          </a:p>
          <a:p>
            <a:pPr marL="285750" indent="-285750">
              <a:buFontTx/>
              <a:buChar char="-"/>
            </a:pPr>
            <a:r>
              <a:rPr lang="uk-UA" sz="1800" b="1" dirty="0" smtClean="0"/>
              <a:t>Сертифікат про участь у роботі </a:t>
            </a:r>
            <a:r>
              <a:rPr lang="en-US" sz="1800" b="1" dirty="0" smtClean="0"/>
              <a:t>V</a:t>
            </a:r>
            <a:r>
              <a:rPr lang="uk-UA" sz="1800" b="1" dirty="0" smtClean="0"/>
              <a:t> серпневого Конгресу освітян Донеччини (</a:t>
            </a:r>
            <a:r>
              <a:rPr lang="uk-UA" sz="1800" b="1" dirty="0" err="1" smtClean="0"/>
              <a:t>м.Краматорськ</a:t>
            </a:r>
            <a:r>
              <a:rPr lang="uk-UA" sz="1800" b="1" dirty="0" smtClean="0"/>
              <a:t>) </a:t>
            </a:r>
          </a:p>
          <a:p>
            <a:r>
              <a:rPr lang="uk-UA" sz="1800" b="1" dirty="0"/>
              <a:t> </a:t>
            </a:r>
            <a:r>
              <a:rPr lang="uk-UA" sz="1800" b="1" dirty="0" smtClean="0"/>
              <a:t>   (2019 р.);</a:t>
            </a:r>
          </a:p>
          <a:p>
            <a:pPr marL="285750" indent="-285750">
              <a:buFontTx/>
              <a:buChar char="-"/>
            </a:pPr>
            <a:r>
              <a:rPr lang="uk-UA" sz="1800" b="1" dirty="0" smtClean="0"/>
              <a:t>Сертифікати </a:t>
            </a:r>
            <a:r>
              <a:rPr lang="uk-UA" sz="1800" b="1" dirty="0" err="1" smtClean="0"/>
              <a:t>онлайн-курсів</a:t>
            </a:r>
            <a:r>
              <a:rPr lang="uk-UA" sz="1800" b="1" dirty="0" smtClean="0"/>
              <a:t> від </a:t>
            </a:r>
            <a:r>
              <a:rPr lang="en-US" sz="1800" b="1" dirty="0" err="1" smtClean="0"/>
              <a:t>EdEra</a:t>
            </a:r>
            <a:r>
              <a:rPr lang="uk-UA" sz="1800" b="1" dirty="0" smtClean="0"/>
              <a:t>: «Нова українська школа», «Критичне мислення», «</a:t>
            </a:r>
            <a:r>
              <a:rPr lang="uk-UA" sz="1800" b="1" dirty="0" err="1" smtClean="0"/>
              <a:t>Основозберігаючі</a:t>
            </a:r>
            <a:r>
              <a:rPr lang="uk-UA" sz="1800" b="1" dirty="0" smtClean="0"/>
              <a:t> компетентності», «Вчимося жити разом» (2019 р.);</a:t>
            </a:r>
          </a:p>
          <a:p>
            <a:pPr marL="285750" indent="-285750">
              <a:buFontTx/>
              <a:buChar char="-"/>
            </a:pPr>
            <a:r>
              <a:rPr lang="uk-UA" sz="1800" b="1" dirty="0" smtClean="0"/>
              <a:t>Подяка та диплом за підготовку учнів у І Всеукраїнській </a:t>
            </a:r>
            <a:r>
              <a:rPr lang="uk-UA" sz="1800" b="1" dirty="0" err="1" smtClean="0"/>
              <a:t>інтернет-олімпіаді</a:t>
            </a:r>
            <a:r>
              <a:rPr lang="uk-UA" sz="1800" b="1" dirty="0" smtClean="0"/>
              <a:t> від освітнього проекту «Урок» (2018 – 2019 роки).</a:t>
            </a:r>
            <a:endParaRPr lang="ru-RU" sz="1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712968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1928802"/>
            <a:ext cx="703250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88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ТВОРЧА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88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ЛАБОРАТОРІЯ</a:t>
            </a:r>
            <a:endParaRPr lang="ru-RU" sz="88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362" y="571480"/>
            <a:ext cx="57937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9600" b="1" i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Розділ </a:t>
            </a:r>
            <a:r>
              <a:rPr lang="en-US" sz="9600" b="1" i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iv </a:t>
            </a:r>
            <a:endParaRPr lang="ru-RU" sz="9600" b="1" i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0CF9B">
                      <a:shade val="20000"/>
                      <a:satMod val="245000"/>
                    </a:srgbClr>
                  </a:gs>
                  <a:gs pos="43000">
                    <a:srgbClr val="10CF9B">
                      <a:satMod val="255000"/>
                    </a:srgbClr>
                  </a:gs>
                  <a:gs pos="48000">
                    <a:srgbClr val="10CF9B">
                      <a:shade val="85000"/>
                      <a:satMod val="255000"/>
                    </a:srgbClr>
                  </a:gs>
                  <a:gs pos="100000">
                    <a:srgbClr val="10CF9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/>
            </a:endParaRPr>
          </a:p>
        </p:txBody>
      </p:sp>
      <p:pic>
        <p:nvPicPr>
          <p:cNvPr id="5" name="Picture 7" descr="bel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22161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6215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МЕТОДИЧНА РОБОТА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uk-UA" sz="2000" dirty="0" smtClean="0"/>
              <a:t>З 2016 р. керівник шкільного методичного об'єднання початкових класів</a:t>
            </a:r>
          </a:p>
          <a:p>
            <a:pPr>
              <a:buFontTx/>
              <a:buChar char="-"/>
            </a:pPr>
            <a:r>
              <a:rPr lang="uk-UA" sz="2000" dirty="0" smtClean="0"/>
              <a:t>Майстер-клас на семінарі ЗДВР «Використання здоров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язбережувальних</a:t>
            </a:r>
            <a:r>
              <a:rPr lang="uk-UA" sz="2000" dirty="0" smtClean="0"/>
              <a:t> технологій на уроках у початкових класах» (2015 р.)</a:t>
            </a:r>
          </a:p>
          <a:p>
            <a:pPr>
              <a:buFontTx/>
              <a:buChar char="-"/>
            </a:pPr>
            <a:r>
              <a:rPr lang="uk-UA" sz="2000" dirty="0" smtClean="0"/>
              <a:t> майстер-клас для вчителів у зональній педагогічній майстерні «Науково-методичний супровід розвитку особистості в освітньому просторі: якісна освіта та її психологічна підтримка (</a:t>
            </a:r>
            <a:r>
              <a:rPr lang="uk-UA" sz="2000" dirty="0" err="1" smtClean="0"/>
              <a:t>м.Маріуполь</a:t>
            </a:r>
            <a:r>
              <a:rPr lang="uk-UA" sz="2000" dirty="0" smtClean="0"/>
              <a:t>, 2016 р.)</a:t>
            </a:r>
          </a:p>
          <a:p>
            <a:pPr>
              <a:buFontTx/>
              <a:buChar char="-"/>
            </a:pPr>
            <a:r>
              <a:rPr lang="uk-UA" sz="2000" dirty="0" smtClean="0"/>
              <a:t>Майстер-клас в обласній палітрі інновацій «Психолого-педагогічний супровід виховання та розвитку особистості: інновації в практику» (</a:t>
            </a:r>
            <a:r>
              <a:rPr lang="uk-UA" sz="2000" dirty="0" err="1" smtClean="0"/>
              <a:t>м.Волноваха</a:t>
            </a:r>
            <a:r>
              <a:rPr lang="uk-UA" sz="2000" dirty="0" smtClean="0"/>
              <a:t>, 2017 р.)</a:t>
            </a:r>
          </a:p>
          <a:p>
            <a:pPr>
              <a:buFontTx/>
              <a:buChar char="-"/>
            </a:pPr>
            <a:r>
              <a:rPr lang="uk-UA" sz="2000" dirty="0" smtClean="0"/>
              <a:t>  Майстер-клас у обласному семінарі-практикумі «Нова початкова школа» (</a:t>
            </a:r>
            <a:r>
              <a:rPr lang="uk-UA" sz="2000" dirty="0" err="1" smtClean="0"/>
              <a:t>м.Словянс</a:t>
            </a:r>
            <a:r>
              <a:rPr lang="en-US" sz="2000" dirty="0" smtClean="0"/>
              <a:t>’</a:t>
            </a:r>
            <a:r>
              <a:rPr lang="uk-UA" sz="2000" dirty="0" err="1" smtClean="0"/>
              <a:t>ьк</a:t>
            </a:r>
            <a:r>
              <a:rPr lang="uk-UA" sz="2000" dirty="0" smtClean="0"/>
              <a:t>, 2016 р.)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784976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b="1" i="1" dirty="0" smtClean="0">
                <a:solidFill>
                  <a:srgbClr val="0000FF"/>
                </a:solidFill>
              </a:rPr>
              <a:t>- Лауреат  у ІІІ Всеукраїнському </a:t>
            </a:r>
          </a:p>
          <a:p>
            <a:pPr marL="0" indent="0" eaLnBrk="1" hangingPunct="1">
              <a:buNone/>
            </a:pPr>
            <a:r>
              <a:rPr lang="uk-UA" altLang="ru-RU" b="1" i="1" dirty="0" err="1" smtClean="0">
                <a:solidFill>
                  <a:srgbClr val="0000FF"/>
                </a:solidFill>
              </a:rPr>
              <a:t>Інтернет-конкурсі</a:t>
            </a:r>
            <a:r>
              <a:rPr lang="uk-UA" altLang="ru-RU" b="1" i="1" dirty="0" smtClean="0">
                <a:solidFill>
                  <a:srgbClr val="0000FF"/>
                </a:solidFill>
              </a:rPr>
              <a:t> «Учитель року-2018» за версією науково-популярного природничого журналу «Колосок» (номінація «</a:t>
            </a:r>
            <a:r>
              <a:rPr lang="uk-UA" altLang="ru-RU" b="1" i="1" dirty="0" err="1" smtClean="0">
                <a:solidFill>
                  <a:srgbClr val="0000FF"/>
                </a:solidFill>
              </a:rPr>
              <a:t>Учитель-популізатор</a:t>
            </a:r>
            <a:r>
              <a:rPr lang="uk-UA" altLang="ru-RU" b="1" i="1" dirty="0" smtClean="0">
                <a:solidFill>
                  <a:srgbClr val="0000FF"/>
                </a:solidFill>
              </a:rPr>
              <a:t>»)</a:t>
            </a:r>
          </a:p>
          <a:p>
            <a:pPr marL="0" indent="0" eaLnBrk="1" hangingPunct="1">
              <a:buNone/>
            </a:pPr>
            <a:endParaRPr lang="uk-UA" altLang="ru-RU" b="1" i="1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r>
              <a:rPr lang="uk-UA" altLang="ru-RU" b="1" i="1" dirty="0" smtClean="0">
                <a:solidFill>
                  <a:srgbClr val="0000FF"/>
                </a:solidFill>
              </a:rPr>
              <a:t>- І місце у конкурсі «Вчитель року-2020» у номінації «Початкові класи» (районний рівень)</a:t>
            </a:r>
            <a:endParaRPr lang="ru-RU" altLang="ru-RU" b="1" i="1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500042"/>
            <a:ext cx="507209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Професійна діяльність вчителя</a:t>
            </a:r>
            <a:endParaRPr lang="ru-RU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1423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Рисунок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0"/>
          <p:cNvSpPr>
            <a:spLocks noChangeArrowheads="1"/>
          </p:cNvSpPr>
          <p:nvPr/>
        </p:nvSpPr>
        <p:spPr bwMode="auto">
          <a:xfrm>
            <a:off x="1643063" y="2928938"/>
            <a:ext cx="3719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uk-UA" alt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71480"/>
            <a:ext cx="664373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Результати</a:t>
            </a:r>
            <a:r>
              <a:rPr lang="ru-RU" sz="4400" b="1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діяльності</a:t>
            </a:r>
            <a:endParaRPr lang="ru-RU" sz="4400" b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827584" y="1556792"/>
            <a:ext cx="7560840" cy="1372146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2016 р. – І місце в конкурсі науково-дослідницьких робіт МАН (номінація «Природознавство»)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546209" y="2928938"/>
            <a:ext cx="7723769" cy="1570336"/>
          </a:xfrm>
          <a:prstGeom prst="leftArrow">
            <a:avLst/>
          </a:prstGeom>
          <a:solidFill>
            <a:schemeClr val="accent3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2016 р., 2019 </a:t>
            </a:r>
            <a:r>
              <a:rPr lang="uk-UA" b="1" dirty="0" err="1" smtClean="0">
                <a:solidFill>
                  <a:srgbClr val="0000FF"/>
                </a:solidFill>
              </a:rPr>
              <a:t>р</a:t>
            </a:r>
            <a:r>
              <a:rPr lang="uk-UA" b="1" dirty="0" smtClean="0">
                <a:solidFill>
                  <a:srgbClr val="0000FF"/>
                </a:solidFill>
              </a:rPr>
              <a:t>.  – 3 місце Всеукраїнський конкурс з української мови імені П.</a:t>
            </a:r>
            <a:r>
              <a:rPr lang="uk-UA" b="1" dirty="0" err="1" smtClean="0">
                <a:solidFill>
                  <a:srgbClr val="0000FF"/>
                </a:solidFill>
              </a:rPr>
              <a:t>Яцика</a:t>
            </a:r>
            <a:r>
              <a:rPr lang="uk-UA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871673" y="4365104"/>
            <a:ext cx="7400653" cy="2160240"/>
          </a:xfrm>
          <a:prstGeom prst="leftArrow">
            <a:avLst/>
          </a:prstGeom>
          <a:solidFill>
            <a:srgbClr val="92D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2018, 2019 р. – участь та перемога у І Всеукраїнській природничій олімпіаді від журналу «Колосок» та </a:t>
            </a:r>
            <a:r>
              <a:rPr lang="uk-UA" b="1" dirty="0" err="1" smtClean="0">
                <a:solidFill>
                  <a:srgbClr val="0000FF"/>
                </a:solidFill>
              </a:rPr>
              <a:t>Інтернет-олімпіаді</a:t>
            </a:r>
            <a:r>
              <a:rPr lang="uk-UA" b="1" dirty="0" smtClean="0">
                <a:solidFill>
                  <a:srgbClr val="0000FF"/>
                </a:solidFill>
              </a:rPr>
              <a:t> від освітнього проекту «На урок» з української мови та літератури, математики, предметів початкової школи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463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bel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22161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142984"/>
            <a:ext cx="59766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Розділ і</a:t>
            </a:r>
            <a:endParaRPr lang="ru-RU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780928"/>
            <a:ext cx="70066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Візитна картка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6821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28794" y="1857364"/>
            <a:ext cx="54124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96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ВИХОВНА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96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РОБОТА</a:t>
            </a:r>
            <a:endParaRPr lang="ru-RU" sz="96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3102" y="642918"/>
            <a:ext cx="54651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9600" b="1" i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Розділ </a:t>
            </a:r>
            <a:r>
              <a:rPr lang="en-US" sz="9600" b="1" i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V </a:t>
            </a:r>
            <a:endParaRPr lang="ru-RU" sz="9600" b="1" i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0CF9B">
                      <a:shade val="20000"/>
                      <a:satMod val="245000"/>
                    </a:srgbClr>
                  </a:gs>
                  <a:gs pos="43000">
                    <a:srgbClr val="10CF9B">
                      <a:satMod val="255000"/>
                    </a:srgbClr>
                  </a:gs>
                  <a:gs pos="48000">
                    <a:srgbClr val="10CF9B">
                      <a:shade val="85000"/>
                      <a:satMod val="255000"/>
                    </a:srgbClr>
                  </a:gs>
                  <a:gs pos="100000">
                    <a:srgbClr val="10CF9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/>
            </a:endParaRPr>
          </a:p>
        </p:txBody>
      </p:sp>
      <p:pic>
        <p:nvPicPr>
          <p:cNvPr id="6" name="Picture 7" descr="bel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22161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5960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Свято рідної мови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618">
            <a:off x="680226" y="1499226"/>
            <a:ext cx="3328593" cy="2496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4524">
            <a:off x="6720786" y="824584"/>
            <a:ext cx="2246379" cy="1684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19" y="1670196"/>
            <a:ext cx="2657268" cy="1992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90" y="3912004"/>
            <a:ext cx="2341563" cy="175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3567"/>
            <a:ext cx="2871787" cy="215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Гра «Що? Де? Коли?»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928992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316">
            <a:off x="467544" y="1988840"/>
            <a:ext cx="3974570" cy="2980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662">
            <a:off x="4477512" y="1835004"/>
            <a:ext cx="4086600" cy="3064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Екскурсія до осіннього парку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712968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8474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2586"/>
            <a:ext cx="3456384" cy="2590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2750"/>
            <a:ext cx="3184497" cy="2383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69171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Плани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майбутнє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0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 </a:t>
            </a:r>
            <a:endParaRPr lang="ru-RU" altLang="ru-RU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44248416"/>
              </p:ext>
            </p:extLst>
          </p:nvPr>
        </p:nvGraphicFramePr>
        <p:xfrm>
          <a:off x="1000100" y="1500174"/>
          <a:ext cx="707236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6085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1071563"/>
            <a:ext cx="5757862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Якими я хочу бачити своїх учнів: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643063"/>
            <a:ext cx="7829550" cy="44831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        Людиною,  в житті якої переважають мотиви самовдосконалення;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	Людиною, що зберігає інтерес до пізнання світу протягом усього життя;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	Людиною вільною, яка усвідомлює свої права і визнає права інших людей з їхніми переконаннями та віросповіданнями;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	Людиною, що знає свій родовід, малу і велику батьківщину, поважає і шанує звичаї і традиції предків;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	Людиною, в основі вчинків якої переважають гуманістичні ідеї та цінності.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rgbClr val="0000FF"/>
                </a:solidFill>
              </a:rPr>
              <a:t>Мені так хочеться , щоб  всі  учні мого класу стали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/>
              <a:t>                                                    </a:t>
            </a:r>
            <a:r>
              <a:rPr lang="uk-UA" sz="4600" b="1" i="1" dirty="0" smtClean="0">
                <a:solidFill>
                  <a:srgbClr val="FF0000"/>
                </a:solidFill>
              </a:rPr>
              <a:t>людьми  з великої літери…</a:t>
            </a:r>
            <a:r>
              <a:rPr lang="ru-RU" sz="4600" b="1" i="1" dirty="0" smtClean="0">
                <a:solidFill>
                  <a:srgbClr val="FF0000"/>
                </a:solidFill>
              </a:rPr>
              <a:t>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166841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Рисунок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000125"/>
            <a:ext cx="6215063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50"/>
                </a:solidFill>
                <a:cs typeface="Times New Roman" pitchFamily="18" charset="0"/>
              </a:rPr>
              <a:t>Філософія освіти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2071688" y="857250"/>
            <a:ext cx="478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uk-UA" alt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b="1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10"/>
          <p:cNvSpPr>
            <a:spLocks noChangeArrowheads="1"/>
          </p:cNvSpPr>
          <p:nvPr/>
        </p:nvSpPr>
        <p:spPr bwMode="auto">
          <a:xfrm>
            <a:off x="2214563" y="857250"/>
            <a:ext cx="3719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uk-UA" alt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1500188"/>
            <a:ext cx="7072313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3600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              «</a:t>
            </a:r>
            <a:r>
              <a:rPr lang="uk-UA" sz="3600" b="1" i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Всі діти обдаровані і талановиті, тому покликання вчителя  - підтримувати в них талановитість, розвивати і плекати індивідуальне, самобутнє, спираючись на їх природу, боячись втратити їх»</a:t>
            </a:r>
          </a:p>
          <a:p>
            <a:pPr>
              <a:defRPr/>
            </a:pPr>
            <a:r>
              <a:rPr lang="uk-UA" sz="3600" b="1" i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      </a:t>
            </a:r>
            <a:r>
              <a:rPr lang="uk-UA" sz="5400" b="1" i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 </a:t>
            </a:r>
            <a:endParaRPr lang="uk-UA" sz="3600" b="1" i="1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117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1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bel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22161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1285860"/>
            <a:ext cx="521497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Дякую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увагу</a:t>
            </a:r>
            <a:endParaRPr lang="ru-RU" sz="9600" b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FF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" name="Picture 9" descr="http://s.rimg.info/bfbc32a0675441fa180b49b33a075966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75737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784976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837AB-EE1E-484B-A3AC-727DC613963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srgbClr val="0000FF"/>
                </a:solidFill>
              </a:rPr>
              <a:t>Старовойт</a:t>
            </a:r>
            <a:r>
              <a:rPr lang="ru-RU" sz="4400" dirty="0" smtClean="0">
                <a:solidFill>
                  <a:srgbClr val="0000FF"/>
                </a:solidFill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</a:rPr>
              <a:t>Любов</a:t>
            </a:r>
            <a:r>
              <a:rPr lang="ru-RU" sz="4400" dirty="0" smtClean="0">
                <a:solidFill>
                  <a:srgbClr val="0000FF"/>
                </a:solidFill>
              </a:rPr>
              <a:t> </a:t>
            </a:r>
            <a:r>
              <a:rPr lang="ru-RU" sz="4400" dirty="0" err="1" smtClean="0">
                <a:solidFill>
                  <a:srgbClr val="0000FF"/>
                </a:solidFill>
              </a:rPr>
              <a:t>Анатоліївна</a:t>
            </a:r>
            <a:endParaRPr lang="ru-RU" sz="4400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User\Desktop\20191003_12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4060">
            <a:off x="282074" y="2033719"/>
            <a:ext cx="3747472" cy="2810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1628800"/>
            <a:ext cx="48832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Вчитель</a:t>
            </a:r>
            <a:r>
              <a:rPr lang="ru-RU" sz="2800" dirty="0"/>
              <a:t> </a:t>
            </a:r>
            <a:r>
              <a:rPr lang="ru-RU" sz="2800" dirty="0" err="1"/>
              <a:t>початкових</a:t>
            </a:r>
            <a:r>
              <a:rPr lang="ru-RU" sz="2800" dirty="0"/>
              <a:t> </a:t>
            </a:r>
            <a:r>
              <a:rPr lang="ru-RU" sz="2800" dirty="0" err="1"/>
              <a:t>класів</a:t>
            </a:r>
            <a:r>
              <a:rPr lang="ru-RU" sz="2800" dirty="0"/>
              <a:t> </a:t>
            </a:r>
          </a:p>
          <a:p>
            <a:r>
              <a:rPr lang="ru-RU" sz="2800" dirty="0" err="1"/>
              <a:t>Нікольської</a:t>
            </a:r>
            <a:r>
              <a:rPr lang="ru-RU" sz="2800" dirty="0"/>
              <a:t> ЗОШ  № </a:t>
            </a:r>
            <a:r>
              <a:rPr lang="ru-RU" sz="2800" dirty="0" smtClean="0"/>
              <a:t>1</a:t>
            </a:r>
          </a:p>
          <a:p>
            <a:endParaRPr lang="uk-UA" sz="2800" dirty="0"/>
          </a:p>
          <a:p>
            <a:pPr algn="l"/>
            <a:r>
              <a:rPr lang="uk-UA" sz="2000" dirty="0" smtClean="0"/>
              <a:t>Категорія :спеціаліст вищої категорії</a:t>
            </a:r>
          </a:p>
          <a:p>
            <a:pPr algn="l"/>
            <a:r>
              <a:rPr lang="uk-UA" sz="2000" dirty="0" smtClean="0"/>
              <a:t>Стаж: 17 років </a:t>
            </a:r>
            <a:endParaRPr lang="ru-RU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64" y="3789040"/>
            <a:ext cx="5566792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318"/>
            <a:ext cx="5904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28575" cmpd="sng">
                  <a:solidFill>
                    <a:srgbClr val="A91B95"/>
                  </a:solidFill>
                  <a:prstDash val="solid"/>
                </a:ln>
                <a:solidFill>
                  <a:srgbClr val="FF0000"/>
                </a:solidFill>
              </a:rPr>
              <a:t>Педагогічне кредо:</a:t>
            </a:r>
            <a:endParaRPr lang="ru-RU" sz="5400" b="1" i="1" cap="none" spc="0" dirty="0">
              <a:ln w="28575" cmpd="sng">
                <a:solidFill>
                  <a:srgbClr val="A91B9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3136612"/>
            <a:ext cx="346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 </a:t>
            </a:r>
            <a:endParaRPr lang="ru-RU" sz="3200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8374517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r>
              <a:rPr lang="ru-RU" sz="2800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uk-UA" sz="3200" b="1" i="1" dirty="0" smtClean="0">
                <a:solidFill>
                  <a:srgbClr val="0000FF"/>
                </a:solidFill>
              </a:rPr>
              <a:t>УЧЕНЬ – це не посудина, яку потрібно заповнити, </a:t>
            </a:r>
          </a:p>
          <a:p>
            <a:r>
              <a:rPr lang="uk-UA" sz="3200" b="1" i="1" dirty="0" smtClean="0">
                <a:solidFill>
                  <a:srgbClr val="0000FF"/>
                </a:solidFill>
              </a:rPr>
              <a:t>УЧЕНЬ – факел, який треба запалити ! </a:t>
            </a:r>
            <a:r>
              <a:rPr lang="ru-RU" sz="32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uk-UA" sz="3200" dirty="0" smtClean="0">
              <a:solidFill>
                <a:srgbClr val="0000FF"/>
              </a:solidFill>
            </a:endParaRPr>
          </a:p>
          <a:p>
            <a:pPr algn="r"/>
            <a:r>
              <a:rPr lang="uk-UA" sz="2000" dirty="0" smtClean="0"/>
              <a:t>            </a:t>
            </a:r>
            <a:r>
              <a:rPr lang="uk-UA" sz="2000" b="1" i="1" dirty="0" smtClean="0">
                <a:solidFill>
                  <a:srgbClr val="7030A0"/>
                </a:solidFill>
              </a:rPr>
              <a:t>Народна  мудрість</a:t>
            </a:r>
            <a:endParaRPr lang="ru-RU" sz="20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40968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ln w="28575" cmpd="sng">
                  <a:solidFill>
                    <a:srgbClr val="A91B95"/>
                  </a:solidFill>
                  <a:prstDash val="solid"/>
                </a:ln>
                <a:solidFill>
                  <a:srgbClr val="FF3399"/>
                </a:solidFill>
              </a:rPr>
              <a:t>Життєве  кредо:</a:t>
            </a:r>
            <a:endParaRPr lang="ru-RU" sz="4400" b="1" i="1" dirty="0">
              <a:ln w="28575" cmpd="sng">
                <a:solidFill>
                  <a:srgbClr val="A91B95"/>
                </a:solidFill>
                <a:prstDash val="solid"/>
              </a:ln>
              <a:solidFill>
                <a:srgbClr val="FF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341" y="3944564"/>
            <a:ext cx="8120703" cy="2448272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r>
              <a:rPr lang="ru-RU" i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i="1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Вміння</a:t>
            </a:r>
            <a:r>
              <a:rPr lang="ru-RU" i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знаходити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обдарованих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здібних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дітей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талант,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вміння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їх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вирощувати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мистецтво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Але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найважливішим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любов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i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дитини</a:t>
            </a:r>
            <a:r>
              <a:rPr lang="ru-RU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!»</a:t>
            </a:r>
            <a:r>
              <a:rPr lang="uk-UA" i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i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16416" y="6381327"/>
            <a:ext cx="827584" cy="34014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</a:t>
            </a:r>
            <a:fld id="{40752694-1226-4CF5-8495-771A1D47E56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8748464" cy="476250"/>
          </a:xfrm>
        </p:spPr>
        <p:txBody>
          <a:bodyPr/>
          <a:lstStyle/>
          <a:p>
            <a:pPr>
              <a:defRPr/>
            </a:pPr>
            <a:r>
              <a:rPr lang="ru-RU" smtClean="0"/>
              <a:t>Старовойт Любов Анатоліївна, вчитель початкових класів КЗ «Нікольська загальноосвітня школа І – ІІІ ступенів №1  імені Якименка А.Д.  Нікольської районної ради Донецької області»  опорна школа</a:t>
            </a:r>
            <a:endParaRPr lang="ru-RU" dirty="0"/>
          </a:p>
        </p:txBody>
      </p:sp>
      <p:pic>
        <p:nvPicPr>
          <p:cNvPr id="2050" name="Рисунок 1" descr="Герб 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19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" descr="H:\герб ЗОШ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88640"/>
            <a:ext cx="6064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6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286808" cy="68578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Моя </a:t>
            </a:r>
            <a:r>
              <a:rPr lang="ru-RU" sz="3600" b="1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педагогічна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філософія</a:t>
            </a:r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643174" y="928670"/>
            <a:ext cx="627915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Розвивати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навчати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виховувати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особистість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одночасно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2" algn="l" eaLnBrk="0" hangingPunct="0">
              <a:buFontTx/>
              <a:buChar char="•"/>
            </a:pPr>
            <a:r>
              <a:rPr lang="uk-UA" sz="2000" b="1" i="1" dirty="0" smtClean="0">
                <a:solidFill>
                  <a:prstClr val="black"/>
                </a:solidFill>
                <a:latin typeface="Calibr" pitchFamily="34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здорового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мікроклімату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2" algn="l" eaLnBrk="0" hangingPunct="0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дитячому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колективі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2" algn="l" eaLnBrk="0" hangingPunct="0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позитивних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емоцій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взаємин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2" algn="l" eaLnBrk="0" hangingPunct="0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регулювання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корекція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l" eaLnBrk="0" hangingPunct="0">
              <a:buFontTx/>
              <a:buChar char="•"/>
            </a:pP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умов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інтелекту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школярів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їхніх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здібностей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пізнавальних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інтересів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l" eaLnBrk="0" hangingPunct="0">
              <a:buFontTx/>
              <a:buChar char="•"/>
            </a:pP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Сприяти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всебічному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l" eaLnBrk="0" hangingPunct="0">
              <a:buFontTx/>
              <a:buChar char="•"/>
            </a:pP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Враховувати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індивідуальні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вікові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/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психологічні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особливості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uk-UA" sz="2400" b="1" i="1" dirty="0" smtClean="0">
                <a:solidFill>
                  <a:prstClr val="black"/>
                </a:solidFill>
                <a:latin typeface="Excess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4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071538" y="5715016"/>
            <a:ext cx="7858180" cy="7858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Вивчати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,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шукати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,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думати,співпрацювати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братися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за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діло</a:t>
            </a:r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</a:t>
            </a:r>
            <a:r>
              <a:rPr lang="uk-UA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т</a:t>
            </a:r>
            <a:r>
              <a:rPr lang="uk-UA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а адаптуватися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4630426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676" grpId="0"/>
      <p:bldP spid="286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Старовойт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Анатоліївна</a:t>
            </a:r>
            <a:r>
              <a:rPr lang="ru-RU" dirty="0" smtClean="0"/>
              <a:t>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КЗ «</a:t>
            </a:r>
            <a:r>
              <a:rPr lang="ru-RU" dirty="0" err="1" smtClean="0"/>
              <a:t>Нікольська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І – ІІІ </a:t>
            </a:r>
            <a:r>
              <a:rPr lang="ru-RU" dirty="0" err="1" smtClean="0"/>
              <a:t>ступенів</a:t>
            </a:r>
            <a:r>
              <a:rPr lang="ru-RU" dirty="0" smtClean="0"/>
              <a:t> №1 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Якименка</a:t>
            </a:r>
            <a:r>
              <a:rPr lang="ru-RU" dirty="0" smtClean="0"/>
              <a:t> А.Д.  </a:t>
            </a:r>
            <a:r>
              <a:rPr lang="ru-RU" dirty="0" err="1" smtClean="0"/>
              <a:t>Нікольської</a:t>
            </a:r>
            <a:r>
              <a:rPr lang="ru-RU" dirty="0" smtClean="0"/>
              <a:t> </a:t>
            </a:r>
            <a:r>
              <a:rPr lang="ru-RU" dirty="0" err="1" smtClean="0"/>
              <a:t>районної</a:t>
            </a:r>
            <a:r>
              <a:rPr lang="ru-RU" dirty="0" smtClean="0"/>
              <a:t> ради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»  </a:t>
            </a:r>
            <a:r>
              <a:rPr lang="ru-RU" dirty="0" err="1" smtClean="0"/>
              <a:t>опорна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171">
            <a:off x="408826" y="823686"/>
            <a:ext cx="5198528" cy="38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96136" y="1484784"/>
            <a:ext cx="3150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</a:rPr>
              <a:t>Як </a:t>
            </a:r>
            <a:r>
              <a:rPr lang="ru-RU" sz="2000" dirty="0" err="1">
                <a:solidFill>
                  <a:srgbClr val="FF0000"/>
                </a:solidFill>
              </a:rPr>
              <a:t>садівник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доглядає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молоді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sz="2000" dirty="0" err="1">
                <a:solidFill>
                  <a:srgbClr val="FF0000"/>
                </a:solidFill>
              </a:rPr>
              <a:t>саджанці</a:t>
            </a:r>
            <a:r>
              <a:rPr lang="ru-RU" sz="2000" dirty="0">
                <a:solidFill>
                  <a:srgbClr val="FF0000"/>
                </a:solidFill>
              </a:rPr>
              <a:t>, так і я </a:t>
            </a:r>
            <a:r>
              <a:rPr lang="ru-RU" sz="2000" dirty="0" err="1">
                <a:solidFill>
                  <a:srgbClr val="FF0000"/>
                </a:solidFill>
              </a:rPr>
              <a:t>допомагаю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sz="2000" dirty="0" err="1">
                <a:solidFill>
                  <a:srgbClr val="FF0000"/>
                </a:solidFill>
              </a:rPr>
              <a:t>своїм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учням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тягнутися</a:t>
            </a:r>
            <a:r>
              <a:rPr lang="ru-RU" sz="2000" dirty="0">
                <a:solidFill>
                  <a:srgbClr val="FF0000"/>
                </a:solidFill>
              </a:rPr>
              <a:t> до </a:t>
            </a:r>
            <a:r>
              <a:rPr lang="ru-RU" sz="2000" dirty="0" err="1">
                <a:solidFill>
                  <a:srgbClr val="FF0000"/>
                </a:solidFill>
              </a:rPr>
              <a:t>світла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sz="2000" dirty="0" err="1">
                <a:solidFill>
                  <a:srgbClr val="FF0000"/>
                </a:solidFill>
              </a:rPr>
              <a:t>знань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бо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вірю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що</a:t>
            </a:r>
            <a:r>
              <a:rPr lang="ru-RU" sz="2000" dirty="0">
                <a:solidFill>
                  <a:srgbClr val="FF0000"/>
                </a:solidFill>
              </a:rPr>
              <a:t> вони </a:t>
            </a:r>
            <a:r>
              <a:rPr lang="ru-RU" sz="2000" dirty="0" err="1">
                <a:solidFill>
                  <a:srgbClr val="FF0000"/>
                </a:solidFill>
              </a:rPr>
              <a:t>виростуть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мудрими</a:t>
            </a:r>
            <a:r>
              <a:rPr lang="ru-RU" sz="2000" dirty="0">
                <a:solidFill>
                  <a:srgbClr val="FF0000"/>
                </a:solidFill>
              </a:rPr>
              <a:t> і </a:t>
            </a:r>
            <a:r>
              <a:rPr lang="ru-RU" sz="2000" dirty="0" err="1">
                <a:solidFill>
                  <a:srgbClr val="FF0000"/>
                </a:solidFill>
              </a:rPr>
              <a:t>творчими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здатними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утверджувати</a:t>
            </a:r>
            <a:r>
              <a:rPr lang="ru-RU" sz="2000" dirty="0">
                <a:solidFill>
                  <a:srgbClr val="FF0000"/>
                </a:solidFill>
              </a:rPr>
              <a:t> і </a:t>
            </a:r>
            <a:r>
              <a:rPr lang="ru-RU" sz="2000" dirty="0" err="1">
                <a:solidFill>
                  <a:srgbClr val="FF0000"/>
                </a:solidFill>
              </a:rPr>
              <a:t>примножувати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sz="2000" dirty="0">
                <a:solidFill>
                  <a:srgbClr val="FF0000"/>
                </a:solidFill>
              </a:rPr>
              <a:t>добро. </a:t>
            </a:r>
          </a:p>
          <a:p>
            <a:pPr algn="l"/>
            <a:r>
              <a:rPr lang="ru-RU" sz="2000" dirty="0">
                <a:solidFill>
                  <a:srgbClr val="FF0000"/>
                </a:solidFill>
              </a:rPr>
              <a:t>Я </a:t>
            </a:r>
            <a:r>
              <a:rPr lang="ru-RU" sz="2000" dirty="0" err="1">
                <a:solidFill>
                  <a:srgbClr val="FF0000"/>
                </a:solidFill>
              </a:rPr>
              <a:t>вірю</a:t>
            </a:r>
            <a:r>
              <a:rPr lang="ru-RU" sz="2000" dirty="0">
                <a:solidFill>
                  <a:srgbClr val="FF0000"/>
                </a:solidFill>
              </a:rPr>
              <a:t> в </a:t>
            </a:r>
            <a:r>
              <a:rPr lang="ru-RU" sz="2000" dirty="0" err="1">
                <a:solidFill>
                  <a:srgbClr val="FF0000"/>
                </a:solidFill>
              </a:rPr>
              <a:t>своїх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учнів</a:t>
            </a:r>
            <a:r>
              <a:rPr lang="ru-RU" sz="2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42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2643182"/>
            <a:ext cx="47445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115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ОСВІТА</a:t>
            </a:r>
            <a:endParaRPr lang="ru-RU" sz="115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142984"/>
            <a:ext cx="51156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9600" b="1" i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Розділ Іі</a:t>
            </a:r>
            <a:endParaRPr lang="ru-RU" sz="9600" b="1" i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0CF9B">
                      <a:shade val="20000"/>
                      <a:satMod val="245000"/>
                    </a:srgbClr>
                  </a:gs>
                  <a:gs pos="43000">
                    <a:srgbClr val="10CF9B">
                      <a:satMod val="255000"/>
                    </a:srgbClr>
                  </a:gs>
                  <a:gs pos="48000">
                    <a:srgbClr val="10CF9B">
                      <a:shade val="85000"/>
                      <a:satMod val="255000"/>
                    </a:srgbClr>
                  </a:gs>
                  <a:gs pos="100000">
                    <a:srgbClr val="10CF9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/>
            </a:endParaRPr>
          </a:p>
        </p:txBody>
      </p:sp>
      <p:pic>
        <p:nvPicPr>
          <p:cNvPr id="5" name="Picture 7" descr="bel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22161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3200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328592" cy="4525963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>
              <a:buFontTx/>
              <a:buChar char="-"/>
            </a:pPr>
            <a:r>
              <a:rPr lang="uk-UA" sz="1600" b="1" dirty="0" smtClean="0"/>
              <a:t>Курс підвищення кваліфікації працівників опорних шкіл «</a:t>
            </a:r>
            <a:r>
              <a:rPr lang="en-US" sz="1600" b="1" dirty="0" smtClean="0"/>
              <a:t>Hub school – </a:t>
            </a:r>
            <a:r>
              <a:rPr lang="uk-UA" sz="1600" b="1" dirty="0" smtClean="0"/>
              <a:t>школа з європейським рівнем освіти» (м. </a:t>
            </a:r>
            <a:r>
              <a:rPr lang="uk-UA" sz="1600" b="1" dirty="0" err="1" smtClean="0"/>
              <a:t>Словянськ</a:t>
            </a:r>
            <a:r>
              <a:rPr lang="uk-UA" sz="1600" b="1" dirty="0" smtClean="0"/>
              <a:t>, 2016 р.) </a:t>
            </a:r>
          </a:p>
          <a:p>
            <a:pPr>
              <a:buFontTx/>
              <a:buChar char="-"/>
            </a:pPr>
            <a:endParaRPr lang="uk-UA" sz="1600" b="1" dirty="0" smtClean="0"/>
          </a:p>
          <a:p>
            <a:pPr>
              <a:buFontTx/>
              <a:buChar char="-"/>
            </a:pPr>
            <a:r>
              <a:rPr lang="uk-UA" sz="1600" b="1" dirty="0" smtClean="0"/>
              <a:t>Курси підготовки вчителів початкових класів за Всеукраїнським науково-педагогічним </a:t>
            </a:r>
            <a:r>
              <a:rPr lang="uk-UA" sz="1600" b="1" dirty="0" err="1" smtClean="0"/>
              <a:t>пректом</a:t>
            </a:r>
            <a:r>
              <a:rPr lang="uk-UA" sz="1600" b="1" dirty="0" smtClean="0"/>
              <a:t> «Інтелект України» (</a:t>
            </a:r>
            <a:r>
              <a:rPr lang="uk-UA" sz="1600" b="1" dirty="0" err="1" smtClean="0"/>
              <a:t>м.Дніпро</a:t>
            </a:r>
            <a:r>
              <a:rPr lang="uk-UA" sz="1600" b="1" dirty="0" smtClean="0"/>
              <a:t>, 2017 р.)</a:t>
            </a:r>
          </a:p>
          <a:p>
            <a:pPr>
              <a:buFontTx/>
              <a:buChar char="-"/>
            </a:pPr>
            <a:endParaRPr lang="uk-UA" sz="1600" b="1" dirty="0" smtClean="0"/>
          </a:p>
          <a:p>
            <a:pPr>
              <a:buFontTx/>
              <a:buChar char="-"/>
            </a:pPr>
            <a:r>
              <a:rPr lang="uk-UA" sz="1600" b="1" dirty="0" err="1" smtClean="0"/>
              <a:t>Онлайн-курси</a:t>
            </a:r>
            <a:r>
              <a:rPr lang="uk-UA" sz="1600" b="1" dirty="0" smtClean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EdEra</a:t>
            </a:r>
            <a:r>
              <a:rPr lang="ru-RU" sz="1600" b="1" dirty="0"/>
              <a:t>: «Нова </a:t>
            </a:r>
            <a:r>
              <a:rPr lang="ru-RU" sz="1600" b="1" dirty="0" err="1"/>
              <a:t>українська</a:t>
            </a:r>
            <a:r>
              <a:rPr lang="ru-RU" sz="1600" b="1" dirty="0"/>
              <a:t> школа», «</a:t>
            </a:r>
            <a:r>
              <a:rPr lang="ru-RU" sz="1600" b="1" dirty="0" err="1"/>
              <a:t>Критичне</a:t>
            </a:r>
            <a:r>
              <a:rPr lang="ru-RU" sz="1600" b="1" dirty="0"/>
              <a:t> </a:t>
            </a:r>
            <a:r>
              <a:rPr lang="ru-RU" sz="1600" b="1" dirty="0" err="1"/>
              <a:t>мислення</a:t>
            </a:r>
            <a:r>
              <a:rPr lang="ru-RU" sz="1600" b="1" dirty="0"/>
              <a:t>», «</a:t>
            </a:r>
            <a:r>
              <a:rPr lang="ru-RU" sz="1600" b="1" dirty="0" err="1"/>
              <a:t>Основозберігаючі</a:t>
            </a:r>
            <a:r>
              <a:rPr lang="ru-RU" sz="1600" b="1" dirty="0"/>
              <a:t> </a:t>
            </a:r>
            <a:r>
              <a:rPr lang="ru-RU" sz="1600" b="1" dirty="0" err="1"/>
              <a:t>компетентності</a:t>
            </a:r>
            <a:r>
              <a:rPr lang="ru-RU" sz="1600" b="1" dirty="0"/>
              <a:t>», «</a:t>
            </a:r>
            <a:r>
              <a:rPr lang="ru-RU" sz="1600" b="1" dirty="0" err="1"/>
              <a:t>Вчимося</a:t>
            </a:r>
            <a:r>
              <a:rPr lang="ru-RU" sz="1600" b="1" dirty="0"/>
              <a:t> </a:t>
            </a:r>
            <a:r>
              <a:rPr lang="ru-RU" sz="1600" b="1" dirty="0" err="1"/>
              <a:t>жити</a:t>
            </a:r>
            <a:r>
              <a:rPr lang="ru-RU" sz="1600" b="1" dirty="0"/>
              <a:t> разом» (2019 р</a:t>
            </a:r>
            <a:r>
              <a:rPr lang="ru-RU" sz="1600" b="1" dirty="0" smtClean="0"/>
              <a:t>.)</a:t>
            </a:r>
            <a:r>
              <a:rPr lang="uk-UA" sz="1600" b="1" dirty="0" smtClean="0"/>
              <a:t> </a:t>
            </a:r>
            <a:endParaRPr lang="ru-RU" sz="1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245225"/>
            <a:ext cx="8712968" cy="476250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Старовойт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Любов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Анатоліївна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вчитель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початкових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класів</a:t>
            </a:r>
            <a:r>
              <a:rPr lang="ru-RU" dirty="0" smtClean="0">
                <a:solidFill>
                  <a:srgbClr val="000000"/>
                </a:solidFill>
              </a:rPr>
              <a:t> КЗ «</a:t>
            </a:r>
            <a:r>
              <a:rPr lang="ru-RU" dirty="0" err="1" smtClean="0">
                <a:solidFill>
                  <a:srgbClr val="000000"/>
                </a:solidFill>
              </a:rPr>
              <a:t>Нікольська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загальноосвітня</a:t>
            </a:r>
            <a:r>
              <a:rPr lang="ru-RU" dirty="0" smtClean="0">
                <a:solidFill>
                  <a:srgbClr val="000000"/>
                </a:solidFill>
              </a:rPr>
              <a:t> школа І – ІІІ </a:t>
            </a:r>
            <a:r>
              <a:rPr lang="ru-RU" dirty="0" err="1" smtClean="0">
                <a:solidFill>
                  <a:srgbClr val="000000"/>
                </a:solidFill>
              </a:rPr>
              <a:t>ступенів</a:t>
            </a:r>
            <a:r>
              <a:rPr lang="ru-RU" dirty="0" smtClean="0">
                <a:solidFill>
                  <a:srgbClr val="000000"/>
                </a:solidFill>
              </a:rPr>
              <a:t> №1  </a:t>
            </a:r>
            <a:r>
              <a:rPr lang="ru-RU" dirty="0" err="1" smtClean="0">
                <a:solidFill>
                  <a:srgbClr val="000000"/>
                </a:solidFill>
              </a:rPr>
              <a:t>імені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Якименка</a:t>
            </a:r>
            <a:r>
              <a:rPr lang="ru-RU" dirty="0" smtClean="0">
                <a:solidFill>
                  <a:srgbClr val="000000"/>
                </a:solidFill>
              </a:rPr>
              <a:t> А.Д.  </a:t>
            </a:r>
            <a:r>
              <a:rPr lang="ru-RU" dirty="0" err="1" smtClean="0">
                <a:solidFill>
                  <a:srgbClr val="000000"/>
                </a:solidFill>
              </a:rPr>
              <a:t>Нікольської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районної</a:t>
            </a:r>
            <a:r>
              <a:rPr lang="ru-RU" dirty="0" smtClean="0">
                <a:solidFill>
                  <a:srgbClr val="000000"/>
                </a:solidFill>
              </a:rPr>
              <a:t> ради </a:t>
            </a:r>
            <a:r>
              <a:rPr lang="ru-RU" dirty="0" err="1" smtClean="0">
                <a:solidFill>
                  <a:srgbClr val="000000"/>
                </a:solidFill>
              </a:rPr>
              <a:t>Донецької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області</a:t>
            </a:r>
            <a:r>
              <a:rPr lang="ru-RU" dirty="0" smtClean="0">
                <a:solidFill>
                  <a:srgbClr val="000000"/>
                </a:solidFill>
              </a:rPr>
              <a:t>»  </a:t>
            </a:r>
            <a:r>
              <a:rPr lang="ru-RU" dirty="0" err="1" smtClean="0">
                <a:solidFill>
                  <a:srgbClr val="000000"/>
                </a:solidFill>
              </a:rPr>
              <a:t>опорна</a:t>
            </a:r>
            <a:r>
              <a:rPr lang="ru-RU" dirty="0" smtClean="0">
                <a:solidFill>
                  <a:srgbClr val="000000"/>
                </a:solidFill>
              </a:rPr>
              <a:t> школа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2694-1226-4CF5-8495-771A1D47E5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7183" name="Picture 15" descr="C:\Users\User\Desktop\img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869"/>
            <a:ext cx="2962186" cy="20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User\Desktop\img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0">
            <a:off x="104579" y="2169570"/>
            <a:ext cx="3544100" cy="23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User\Desktop\img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20">
            <a:off x="4259203" y="423310"/>
            <a:ext cx="3774160" cy="25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2143116"/>
            <a:ext cx="65762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88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МЕТОДИЧНА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88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СКРИНЬКА</a:t>
            </a:r>
            <a:endParaRPr lang="ru-RU" sz="88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928670"/>
            <a:ext cx="54443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9600" b="1" i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</a:rPr>
              <a:t>Розділ Ііі</a:t>
            </a:r>
            <a:endParaRPr lang="ru-RU" sz="9600" b="1" i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0CF9B">
                      <a:shade val="20000"/>
                      <a:satMod val="245000"/>
                    </a:srgbClr>
                  </a:gs>
                  <a:gs pos="43000">
                    <a:srgbClr val="10CF9B">
                      <a:satMod val="255000"/>
                    </a:srgbClr>
                  </a:gs>
                  <a:gs pos="48000">
                    <a:srgbClr val="10CF9B">
                      <a:shade val="85000"/>
                      <a:satMod val="255000"/>
                    </a:srgbClr>
                  </a:gs>
                  <a:gs pos="100000">
                    <a:srgbClr val="10CF9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/>
            </a:endParaRPr>
          </a:p>
        </p:txBody>
      </p:sp>
      <p:pic>
        <p:nvPicPr>
          <p:cNvPr id="5" name="Picture 7" descr="bel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86322"/>
            <a:ext cx="22161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8874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Ромашки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13615_Чижівська ЗОШ І-ІІІ ступенів Колесник С М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13615_Чижівська ЗОШ І-ІІІ ступенів Колесник С М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Ромашки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615_Чижівська ЗОШ І-ІІІ ступенів Колесник С М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13615_Чижівська ЗОШ І-ІІІ ступенів Колесник С М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13615_Чижівська ЗОШ І-ІІІ ступенів Колесник С М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Ромашки_02</Template>
  <TotalTime>1970</TotalTime>
  <Words>1585</Words>
  <Application>Microsoft Office PowerPoint</Application>
  <PresentationFormat>Экран (4:3)</PresentationFormat>
  <Paragraphs>191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Ромашки_02</vt:lpstr>
      <vt:lpstr>Поток</vt:lpstr>
      <vt:lpstr>1_Поток</vt:lpstr>
      <vt:lpstr>1_Ромашки_02</vt:lpstr>
      <vt:lpstr>2_Поток</vt:lpstr>
      <vt:lpstr>3_Поток</vt:lpstr>
      <vt:lpstr>13615_Чижівська ЗОШ І-ІІІ ступенів Колесник С М (1)</vt:lpstr>
      <vt:lpstr>1_13615_Чижівська ЗОШ І-ІІІ ступенів Колесник С М (1)</vt:lpstr>
      <vt:lpstr>2_13615_Чижівська ЗОШ І-ІІІ ступенів Колесник С М (1)</vt:lpstr>
      <vt:lpstr>3_13615_Чижівська ЗОШ І-ІІІ ступенів Колесник С М (1)</vt:lpstr>
      <vt:lpstr>4_13615_Чижівська ЗОШ І-ІІІ ступенів Колесник С М (1)</vt:lpstr>
      <vt:lpstr>4_Поток</vt:lpstr>
      <vt:lpstr>5_Поток</vt:lpstr>
      <vt:lpstr>6_Поток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Сім умов успішності учителя початкових класів</vt:lpstr>
      <vt:lpstr>Презентация PowerPoint</vt:lpstr>
      <vt:lpstr>Презентация PowerPoint</vt:lpstr>
      <vt:lpstr>Презентация PowerPoint</vt:lpstr>
      <vt:lpstr>Відзнаки</vt:lpstr>
      <vt:lpstr>Презентация PowerPoint</vt:lpstr>
      <vt:lpstr>МЕТОДИЧНА РОБОТА</vt:lpstr>
      <vt:lpstr>Презентация PowerPoint</vt:lpstr>
      <vt:lpstr>Презентация PowerPoint</vt:lpstr>
      <vt:lpstr>Презентация PowerPoint</vt:lpstr>
      <vt:lpstr>Свято рідної мови</vt:lpstr>
      <vt:lpstr>Гра «Що? Де? Коли?»</vt:lpstr>
      <vt:lpstr>Екскурсія до осіннього парку</vt:lpstr>
      <vt:lpstr>Презентация PowerPoint</vt:lpstr>
      <vt:lpstr>Якими я хочу бачити своїх учнів: </vt:lpstr>
      <vt:lpstr>Філософія освіти 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211</cp:revision>
  <dcterms:created xsi:type="dcterms:W3CDTF">2013-09-18T17:49:29Z</dcterms:created>
  <dcterms:modified xsi:type="dcterms:W3CDTF">2020-04-01T20:58:38Z</dcterms:modified>
</cp:coreProperties>
</file>