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27"/>
  </p:notesMasterIdLst>
  <p:sldIdLst>
    <p:sldId id="290" r:id="rId2"/>
    <p:sldId id="256" r:id="rId3"/>
    <p:sldId id="264" r:id="rId4"/>
    <p:sldId id="286" r:id="rId5"/>
    <p:sldId id="332" r:id="rId6"/>
    <p:sldId id="333" r:id="rId7"/>
    <p:sldId id="262" r:id="rId8"/>
    <p:sldId id="287" r:id="rId9"/>
    <p:sldId id="291" r:id="rId10"/>
    <p:sldId id="292" r:id="rId11"/>
    <p:sldId id="293" r:id="rId12"/>
    <p:sldId id="265" r:id="rId13"/>
    <p:sldId id="268" r:id="rId14"/>
    <p:sldId id="294" r:id="rId15"/>
    <p:sldId id="334" r:id="rId16"/>
    <p:sldId id="311" r:id="rId17"/>
    <p:sldId id="295" r:id="rId18"/>
    <p:sldId id="266" r:id="rId19"/>
    <p:sldId id="270" r:id="rId20"/>
    <p:sldId id="296" r:id="rId21"/>
    <p:sldId id="329" r:id="rId22"/>
    <p:sldId id="330" r:id="rId23"/>
    <p:sldId id="310" r:id="rId24"/>
    <p:sldId id="274" r:id="rId25"/>
    <p:sldId id="327" r:id="rId26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00FF00"/>
    <a:srgbClr val="FF66FF"/>
    <a:srgbClr val="009900"/>
    <a:srgbClr val="FF0000"/>
    <a:srgbClr val="FF0066"/>
    <a:srgbClr val="99FF33"/>
    <a:srgbClr val="EDF8FB"/>
    <a:srgbClr val="9900CC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827" autoAdjust="0"/>
    <p:restoredTop sz="94660"/>
  </p:normalViewPr>
  <p:slideViewPr>
    <p:cSldViewPr>
      <p:cViewPr varScale="1">
        <p:scale>
          <a:sx n="74" d="100"/>
          <a:sy n="74" d="100"/>
        </p:scale>
        <p:origin x="9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22A23D-E080-4E45-AC58-22125F64F932}" type="doc">
      <dgm:prSet loTypeId="urn:microsoft.com/office/officeart/2009/3/layout/CircleRelationship" loCatId="relationship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ru-RU"/>
        </a:p>
      </dgm:t>
    </dgm:pt>
    <dgm:pt modelId="{6ADF8BEA-24AF-4460-A29D-3A7D88B25242}">
      <dgm:prSet phldrT="[Текст]"/>
      <dgm:spPr>
        <a:xfrm>
          <a:off x="-259482" y="466726"/>
          <a:ext cx="1928254" cy="1757855"/>
        </a:xfrm>
        <a:solidFill>
          <a:srgbClr val="66FF33">
            <a:alpha val="7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Людство</a:t>
          </a:r>
          <a:r>
            <a:rPr lang="ru-RU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повинно </a:t>
          </a:r>
          <a:r>
            <a:rPr lang="ru-RU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змінити</a:t>
          </a:r>
          <a:r>
            <a:rPr lang="ru-RU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своє</a:t>
          </a:r>
          <a:r>
            <a:rPr lang="ru-RU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ставлення</a:t>
          </a:r>
          <a:r>
            <a:rPr lang="ru-RU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до </a:t>
          </a:r>
          <a:r>
            <a:rPr lang="ru-RU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природи</a:t>
          </a:r>
          <a:endParaRPr lang="ru-RU" b="1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08A64374-E9FD-4EB5-82A4-07B2E0E7434A}" type="parTrans" cxnId="{869D387A-0F6F-4C29-8AC7-B2249BEC3C9D}">
      <dgm:prSet/>
      <dgm:spPr/>
      <dgm:t>
        <a:bodyPr/>
        <a:lstStyle/>
        <a:p>
          <a:endParaRPr lang="ru-RU"/>
        </a:p>
      </dgm:t>
    </dgm:pt>
    <dgm:pt modelId="{73AEC497-BF19-4FDD-8223-A467660C3C97}" type="sibTrans" cxnId="{869D387A-0F6F-4C29-8AC7-B2249BEC3C9D}">
      <dgm:prSet/>
      <dgm:spPr/>
      <dgm:t>
        <a:bodyPr/>
        <a:lstStyle/>
        <a:p>
          <a:endParaRPr lang="ru-RU"/>
        </a:p>
      </dgm:t>
    </dgm:pt>
    <dgm:pt modelId="{6CA2C8F7-E12A-4CC4-BC8A-FB0918EC440E}">
      <dgm:prSet phldrT="[Текст]" custT="1"/>
      <dgm:spPr>
        <a:xfrm>
          <a:off x="4011511" y="627333"/>
          <a:ext cx="1734370" cy="1756140"/>
        </a:xfrm>
        <a:solidFill>
          <a:srgbClr val="66FF33">
            <a:alpha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6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Бути не "царем" </a:t>
          </a:r>
          <a:r>
            <a:rPr lang="ru-RU" sz="16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природи</a:t>
          </a:r>
          <a:r>
            <a:rPr lang="ru-RU" sz="16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, а </a:t>
          </a:r>
          <a:r>
            <a:rPr lang="ru-RU" sz="16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її</a:t>
          </a:r>
          <a:r>
            <a:rPr lang="ru-RU" sz="16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 </a:t>
          </a:r>
          <a:r>
            <a:rPr lang="ru-RU" sz="16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невід’ємною</a:t>
          </a:r>
          <a:r>
            <a:rPr lang="ru-RU" sz="16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6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частиною</a:t>
          </a:r>
          <a:endParaRPr lang="ru-RU" sz="1600" b="1" dirty="0">
            <a:solidFill>
              <a:srgbClr val="006600"/>
            </a:solidFill>
            <a:latin typeface="Calibri"/>
            <a:ea typeface="+mn-ea"/>
            <a:cs typeface="+mn-cs"/>
          </a:endParaRPr>
        </a:p>
      </dgm:t>
    </dgm:pt>
    <dgm:pt modelId="{29E136EC-B722-4B93-B590-D9C2C506CEA5}" type="parTrans" cxnId="{35532361-8539-4E97-B4D6-D2EF50E93B86}">
      <dgm:prSet/>
      <dgm:spPr/>
      <dgm:t>
        <a:bodyPr/>
        <a:lstStyle/>
        <a:p>
          <a:endParaRPr lang="ru-RU"/>
        </a:p>
      </dgm:t>
    </dgm:pt>
    <dgm:pt modelId="{6AB24C0E-10B2-4F71-A5D8-A12B26F4D736}" type="sibTrans" cxnId="{35532361-8539-4E97-B4D6-D2EF50E93B86}">
      <dgm:prSet/>
      <dgm:spPr/>
      <dgm:t>
        <a:bodyPr/>
        <a:lstStyle/>
        <a:p>
          <a:endParaRPr lang="ru-RU"/>
        </a:p>
      </dgm:t>
    </dgm:pt>
    <dgm:pt modelId="{807B8FEF-20BF-4342-8889-DEC9F9A92129}">
      <dgm:prSet phldrT="[Текст]" custT="1"/>
      <dgm:spPr>
        <a:xfrm>
          <a:off x="1026695" y="937637"/>
          <a:ext cx="2950037" cy="2949973"/>
        </a:xfrm>
        <a:solidFill>
          <a:srgbClr val="66FF33">
            <a:alpha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sz="18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Однією</a:t>
          </a:r>
          <a:r>
            <a:rPr lang="ru-RU" sz="18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знайбільш</a:t>
          </a:r>
          <a:r>
            <a:rPr lang="ru-RU" sz="18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актуальних</a:t>
          </a:r>
          <a:r>
            <a:rPr lang="ru-RU" sz="18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проблем </a:t>
          </a:r>
          <a:r>
            <a:rPr lang="ru-RU" sz="18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сучасності</a:t>
          </a:r>
          <a:r>
            <a:rPr lang="ru-RU" sz="18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є </a:t>
          </a:r>
          <a:r>
            <a:rPr lang="ru-RU" sz="1800" b="1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взаємодія</a:t>
          </a:r>
          <a:r>
            <a:rPr lang="ru-RU" sz="1800" b="1" dirty="0">
              <a:solidFill>
                <a:srgbClr val="006600"/>
              </a:solidFill>
              <a:latin typeface="Calibri"/>
              <a:ea typeface="+mn-ea"/>
              <a:cs typeface="+mn-cs"/>
            </a:rPr>
            <a:t> людей з природою</a:t>
          </a:r>
        </a:p>
      </dgm:t>
    </dgm:pt>
    <dgm:pt modelId="{E93EADAC-7CB8-4409-9119-60C6A978BA48}" type="sibTrans" cxnId="{11ED6216-5D7A-4A26-A3E6-335530CE63B3}">
      <dgm:prSet/>
      <dgm:spPr/>
      <dgm:t>
        <a:bodyPr/>
        <a:lstStyle/>
        <a:p>
          <a:endParaRPr lang="ru-RU"/>
        </a:p>
      </dgm:t>
    </dgm:pt>
    <dgm:pt modelId="{06188C03-CD74-4599-94C8-5701A7B43EC2}" type="parTrans" cxnId="{11ED6216-5D7A-4A26-A3E6-335530CE63B3}">
      <dgm:prSet/>
      <dgm:spPr/>
      <dgm:t>
        <a:bodyPr/>
        <a:lstStyle/>
        <a:p>
          <a:endParaRPr lang="ru-RU"/>
        </a:p>
      </dgm:t>
    </dgm:pt>
    <dgm:pt modelId="{DE3976FD-CB34-45AB-9591-44CCE373D888}" type="pres">
      <dgm:prSet presAssocID="{8E22A23D-E080-4E45-AC58-22125F64F932}" presName="Name0" presStyleCnt="0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88559AB8-8EA6-4CD2-8189-5099A27CE3BA}" type="pres">
      <dgm:prSet presAssocID="{807B8FEF-20BF-4342-8889-DEC9F9A92129}" presName="Parent" presStyleLbl="node0" presStyleIdx="0" presStyleCnt="1">
        <dgm:presLayoutVars>
          <dgm:chMax val="5"/>
          <dgm:chPref val="5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962AE310-2017-4C45-98BA-F2AD7C54C86D}" type="pres">
      <dgm:prSet presAssocID="{807B8FEF-20BF-4342-8889-DEC9F9A92129}" presName="Accent1" presStyleLbl="node1" presStyleIdx="0" presStyleCnt="13"/>
      <dgm:spPr>
        <a:xfrm>
          <a:off x="2709923" y="803234"/>
          <a:ext cx="328086" cy="328081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24E799DD-7729-43B1-8DFB-F8F4307711A8}" type="pres">
      <dgm:prSet presAssocID="{807B8FEF-20BF-4342-8889-DEC9F9A92129}" presName="Accent2" presStyleLbl="node1" presStyleIdx="1" presStyleCnt="13"/>
      <dgm:spPr>
        <a:xfrm>
          <a:off x="1933049" y="3668431"/>
          <a:ext cx="237561" cy="237789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E980EB0-9ED5-4840-B8BB-FAF0139EB738}" type="pres">
      <dgm:prSet presAssocID="{807B8FEF-20BF-4342-8889-DEC9F9A92129}" presName="Accent3" presStyleLbl="node1" presStyleIdx="2" presStyleCnt="13"/>
      <dgm:spPr>
        <a:xfrm>
          <a:off x="4166562" y="2134858"/>
          <a:ext cx="237561" cy="237789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671F86D-7EEA-443D-A8DA-1E8884606287}" type="pres">
      <dgm:prSet presAssocID="{807B8FEF-20BF-4342-8889-DEC9F9A92129}" presName="Accent4" presStyleLbl="node1" presStyleIdx="3" presStyleCnt="13"/>
      <dgm:spPr>
        <a:xfrm>
          <a:off x="3029780" y="3921384"/>
          <a:ext cx="328086" cy="328081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1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4B19220-7B7B-45FF-A19B-07EAFEB46165}" type="pres">
      <dgm:prSet presAssocID="{807B8FEF-20BF-4342-8889-DEC9F9A92129}" presName="Accent5" presStyleLbl="node1" presStyleIdx="4" presStyleCnt="13"/>
      <dgm:spPr>
        <a:xfrm>
          <a:off x="2000531" y="1269509"/>
          <a:ext cx="237561" cy="237789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1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856DE8C-8044-4930-B544-2564C6E4A3C9}" type="pres">
      <dgm:prSet presAssocID="{807B8FEF-20BF-4342-8889-DEC9F9A92129}" presName="Accent6" presStyleLbl="node1" presStyleIdx="5" presStyleCnt="13"/>
      <dgm:spPr>
        <a:xfrm>
          <a:off x="1251638" y="2629737"/>
          <a:ext cx="237561" cy="237789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1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E587468-B8B1-40FA-80FD-66C7E72997C8}" type="pres">
      <dgm:prSet presAssocID="{6ADF8BEA-24AF-4460-A29D-3A7D88B25242}" presName="Child1" presStyleLbl="node1" presStyleIdx="6" presStyleCnt="13" custScaleX="201563" custScaleY="176425" custLinFactY="-8426" custLinFactNeighborX="-70237" custLinFactNeighborY="-100000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5638A541-D20A-47CA-96E4-1A47EC523C82}" type="pres">
      <dgm:prSet presAssocID="{6ADF8BEA-24AF-4460-A29D-3A7D88B25242}" presName="Accent7" presStyleCnt="0"/>
      <dgm:spPr/>
    </dgm:pt>
    <dgm:pt modelId="{8E10A7EB-6200-4DD8-8746-C1D1505DC145}" type="pres">
      <dgm:prSet presAssocID="{6ADF8BEA-24AF-4460-A29D-3A7D88B25242}" presName="AccentHold1" presStyleLbl="node1" presStyleIdx="7" presStyleCnt="13"/>
      <dgm:spPr>
        <a:xfrm>
          <a:off x="2377996" y="1279848"/>
          <a:ext cx="328086" cy="328081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2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F2B7B75C-D023-4335-AB38-1C6D818D0249}" type="pres">
      <dgm:prSet presAssocID="{6ADF8BEA-24AF-4460-A29D-3A7D88B25242}" presName="Accent8" presStyleCnt="0"/>
      <dgm:spPr/>
    </dgm:pt>
    <dgm:pt modelId="{8BDACCE9-F630-4D58-BA87-BBBB84663807}" type="pres">
      <dgm:prSet presAssocID="{6ADF8BEA-24AF-4460-A29D-3A7D88B25242}" presName="AccentHold2" presStyleLbl="node1" presStyleIdx="8" presStyleCnt="13"/>
      <dgm:spPr>
        <a:xfrm>
          <a:off x="217451" y="3020539"/>
          <a:ext cx="593079" cy="593096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2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44F8E8D4-780A-46E0-9992-9CFEEEE51822}" type="pres">
      <dgm:prSet presAssocID="{6CA2C8F7-E12A-4CC4-BC8A-FB0918EC440E}" presName="Child2" presStyleLbl="node1" presStyleIdx="9" presStyleCnt="13" custScaleX="188583" custScaleY="190645">
        <dgm:presLayoutVars>
          <dgm:chMax val="0"/>
          <dgm:chPref val="0"/>
        </dgm:presLayoutVars>
      </dgm:prSet>
      <dgm:spPr>
        <a:prstGeom prst="ellipse">
          <a:avLst/>
        </a:prstGeom>
      </dgm:spPr>
      <dgm:t>
        <a:bodyPr/>
        <a:lstStyle/>
        <a:p>
          <a:endParaRPr lang="ru-RU"/>
        </a:p>
      </dgm:t>
    </dgm:pt>
    <dgm:pt modelId="{82AC0CE5-DBFB-4439-8A88-E0F08C2FB47C}" type="pres">
      <dgm:prSet presAssocID="{6CA2C8F7-E12A-4CC4-BC8A-FB0918EC440E}" presName="Accent9" presStyleCnt="0"/>
      <dgm:spPr/>
    </dgm:pt>
    <dgm:pt modelId="{F470A76E-56F8-4849-A651-FF0DCEF63276}" type="pres">
      <dgm:prSet presAssocID="{6CA2C8F7-E12A-4CC4-BC8A-FB0918EC440E}" presName="AccentHold1" presStyleLbl="node1" presStyleIdx="10" presStyleCnt="13"/>
      <dgm:spPr>
        <a:xfrm>
          <a:off x="3744109" y="1733717"/>
          <a:ext cx="328086" cy="328081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3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6B9CDBD7-4A25-4F83-8B57-89E1F876F5E2}" type="pres">
      <dgm:prSet presAssocID="{6CA2C8F7-E12A-4CC4-BC8A-FB0918EC440E}" presName="Accent10" presStyleCnt="0"/>
      <dgm:spPr/>
    </dgm:pt>
    <dgm:pt modelId="{61ACB03D-8D85-48E0-BED7-61DAB3E47CC1}" type="pres">
      <dgm:prSet presAssocID="{6CA2C8F7-E12A-4CC4-BC8A-FB0918EC440E}" presName="AccentHold2" presStyleLbl="node1" presStyleIdx="11" presStyleCnt="13"/>
      <dgm:spPr>
        <a:xfrm>
          <a:off x="-8039" y="3726328"/>
          <a:ext cx="237561" cy="237789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3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  <dgm:pt modelId="{DA58452B-FDDE-460D-BE28-DB45D62F6F5D}" type="pres">
      <dgm:prSet presAssocID="{6CA2C8F7-E12A-4CC4-BC8A-FB0918EC440E}" presName="Accent11" presStyleCnt="0"/>
      <dgm:spPr/>
    </dgm:pt>
    <dgm:pt modelId="{5AEA43B5-430B-4A46-8899-617D2EECD8D0}" type="pres">
      <dgm:prSet presAssocID="{6CA2C8F7-E12A-4CC4-BC8A-FB0918EC440E}" presName="AccentHold3" presStyleLbl="node1" presStyleIdx="12" presStyleCnt="13"/>
      <dgm:spPr>
        <a:xfrm>
          <a:off x="2360988" y="3387908"/>
          <a:ext cx="237561" cy="237789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ru-RU"/>
        </a:p>
      </dgm:t>
    </dgm:pt>
  </dgm:ptLst>
  <dgm:cxnLst>
    <dgm:cxn modelId="{B685F424-B0A9-47B3-BA58-E627FCD1EB6C}" type="presOf" srcId="{6CA2C8F7-E12A-4CC4-BC8A-FB0918EC440E}" destId="{44F8E8D4-780A-46E0-9992-9CFEEEE51822}" srcOrd="0" destOrd="0" presId="urn:microsoft.com/office/officeart/2009/3/layout/CircleRelationship"/>
    <dgm:cxn modelId="{B216DDEB-7EB3-4729-9DF4-0FFA335A2A32}" type="presOf" srcId="{6ADF8BEA-24AF-4460-A29D-3A7D88B25242}" destId="{FE587468-B8B1-40FA-80FD-66C7E72997C8}" srcOrd="0" destOrd="0" presId="urn:microsoft.com/office/officeart/2009/3/layout/CircleRelationship"/>
    <dgm:cxn modelId="{5795D594-8B1D-41C1-9F11-9F2E657F9525}" type="presOf" srcId="{807B8FEF-20BF-4342-8889-DEC9F9A92129}" destId="{88559AB8-8EA6-4CD2-8189-5099A27CE3BA}" srcOrd="0" destOrd="0" presId="urn:microsoft.com/office/officeart/2009/3/layout/CircleRelationship"/>
    <dgm:cxn modelId="{F6B68FAA-82C6-4BCF-BB00-20E1757E2508}" type="presOf" srcId="{8E22A23D-E080-4E45-AC58-22125F64F932}" destId="{DE3976FD-CB34-45AB-9591-44CCE373D888}" srcOrd="0" destOrd="0" presId="urn:microsoft.com/office/officeart/2009/3/layout/CircleRelationship"/>
    <dgm:cxn modelId="{35532361-8539-4E97-B4D6-D2EF50E93B86}" srcId="{807B8FEF-20BF-4342-8889-DEC9F9A92129}" destId="{6CA2C8F7-E12A-4CC4-BC8A-FB0918EC440E}" srcOrd="1" destOrd="0" parTransId="{29E136EC-B722-4B93-B590-D9C2C506CEA5}" sibTransId="{6AB24C0E-10B2-4F71-A5D8-A12B26F4D736}"/>
    <dgm:cxn modelId="{11ED6216-5D7A-4A26-A3E6-335530CE63B3}" srcId="{8E22A23D-E080-4E45-AC58-22125F64F932}" destId="{807B8FEF-20BF-4342-8889-DEC9F9A92129}" srcOrd="0" destOrd="0" parTransId="{06188C03-CD74-4599-94C8-5701A7B43EC2}" sibTransId="{E93EADAC-7CB8-4409-9119-60C6A978BA48}"/>
    <dgm:cxn modelId="{869D387A-0F6F-4C29-8AC7-B2249BEC3C9D}" srcId="{807B8FEF-20BF-4342-8889-DEC9F9A92129}" destId="{6ADF8BEA-24AF-4460-A29D-3A7D88B25242}" srcOrd="0" destOrd="0" parTransId="{08A64374-E9FD-4EB5-82A4-07B2E0E7434A}" sibTransId="{73AEC497-BF19-4FDD-8223-A467660C3C97}"/>
    <dgm:cxn modelId="{DBA5BF65-E9DF-4013-858B-8FB0754DE007}" type="presParOf" srcId="{DE3976FD-CB34-45AB-9591-44CCE373D888}" destId="{88559AB8-8EA6-4CD2-8189-5099A27CE3BA}" srcOrd="0" destOrd="0" presId="urn:microsoft.com/office/officeart/2009/3/layout/CircleRelationship"/>
    <dgm:cxn modelId="{88BC23CE-729F-4792-99CF-B67AB0F33FD0}" type="presParOf" srcId="{DE3976FD-CB34-45AB-9591-44CCE373D888}" destId="{962AE310-2017-4C45-98BA-F2AD7C54C86D}" srcOrd="1" destOrd="0" presId="urn:microsoft.com/office/officeart/2009/3/layout/CircleRelationship"/>
    <dgm:cxn modelId="{4B6557A2-02AD-41C0-8C52-3ED3458708DF}" type="presParOf" srcId="{DE3976FD-CB34-45AB-9591-44CCE373D888}" destId="{24E799DD-7729-43B1-8DFB-F8F4307711A8}" srcOrd="2" destOrd="0" presId="urn:microsoft.com/office/officeart/2009/3/layout/CircleRelationship"/>
    <dgm:cxn modelId="{5AF571BF-8113-4548-8916-1B96E8D184EB}" type="presParOf" srcId="{DE3976FD-CB34-45AB-9591-44CCE373D888}" destId="{4E980EB0-9ED5-4840-B8BB-FAF0139EB738}" srcOrd="3" destOrd="0" presId="urn:microsoft.com/office/officeart/2009/3/layout/CircleRelationship"/>
    <dgm:cxn modelId="{01FC83C2-F93E-4116-AB00-0D857D654A8C}" type="presParOf" srcId="{DE3976FD-CB34-45AB-9591-44CCE373D888}" destId="{D671F86D-7EEA-443D-A8DA-1E8884606287}" srcOrd="4" destOrd="0" presId="urn:microsoft.com/office/officeart/2009/3/layout/CircleRelationship"/>
    <dgm:cxn modelId="{EC1297AA-2324-4281-84C1-17C3A8F45AB9}" type="presParOf" srcId="{DE3976FD-CB34-45AB-9591-44CCE373D888}" destId="{D4B19220-7B7B-45FF-A19B-07EAFEB46165}" srcOrd="5" destOrd="0" presId="urn:microsoft.com/office/officeart/2009/3/layout/CircleRelationship"/>
    <dgm:cxn modelId="{5763AAEF-6C73-4F79-9384-D0E6DE6807AB}" type="presParOf" srcId="{DE3976FD-CB34-45AB-9591-44CCE373D888}" destId="{D856DE8C-8044-4930-B544-2564C6E4A3C9}" srcOrd="6" destOrd="0" presId="urn:microsoft.com/office/officeart/2009/3/layout/CircleRelationship"/>
    <dgm:cxn modelId="{C4455CF5-9B5B-4DB0-A84A-B2000CEDF71B}" type="presParOf" srcId="{DE3976FD-CB34-45AB-9591-44CCE373D888}" destId="{FE587468-B8B1-40FA-80FD-66C7E72997C8}" srcOrd="7" destOrd="0" presId="urn:microsoft.com/office/officeart/2009/3/layout/CircleRelationship"/>
    <dgm:cxn modelId="{D0AD4CD4-D3D7-46A5-A3EC-4A3007E731E4}" type="presParOf" srcId="{DE3976FD-CB34-45AB-9591-44CCE373D888}" destId="{5638A541-D20A-47CA-96E4-1A47EC523C82}" srcOrd="8" destOrd="0" presId="urn:microsoft.com/office/officeart/2009/3/layout/CircleRelationship"/>
    <dgm:cxn modelId="{AD16CB4D-FE61-4AEC-BEF4-30768B2BD676}" type="presParOf" srcId="{5638A541-D20A-47CA-96E4-1A47EC523C82}" destId="{8E10A7EB-6200-4DD8-8746-C1D1505DC145}" srcOrd="0" destOrd="0" presId="urn:microsoft.com/office/officeart/2009/3/layout/CircleRelationship"/>
    <dgm:cxn modelId="{AABE4F94-76EE-40D1-8897-36CE6FC60955}" type="presParOf" srcId="{DE3976FD-CB34-45AB-9591-44CCE373D888}" destId="{F2B7B75C-D023-4335-AB38-1C6D818D0249}" srcOrd="9" destOrd="0" presId="urn:microsoft.com/office/officeart/2009/3/layout/CircleRelationship"/>
    <dgm:cxn modelId="{FDB233D7-74D3-4363-9B5A-FDDC40F49ED4}" type="presParOf" srcId="{F2B7B75C-D023-4335-AB38-1C6D818D0249}" destId="{8BDACCE9-F630-4D58-BA87-BBBB84663807}" srcOrd="0" destOrd="0" presId="urn:microsoft.com/office/officeart/2009/3/layout/CircleRelationship"/>
    <dgm:cxn modelId="{35D5E1A4-5DDD-46F8-AC6F-723A0780D492}" type="presParOf" srcId="{DE3976FD-CB34-45AB-9591-44CCE373D888}" destId="{44F8E8D4-780A-46E0-9992-9CFEEEE51822}" srcOrd="10" destOrd="0" presId="urn:microsoft.com/office/officeart/2009/3/layout/CircleRelationship"/>
    <dgm:cxn modelId="{220F5C62-B370-4B91-A70F-D258F0FDF352}" type="presParOf" srcId="{DE3976FD-CB34-45AB-9591-44CCE373D888}" destId="{82AC0CE5-DBFB-4439-8A88-E0F08C2FB47C}" srcOrd="11" destOrd="0" presId="urn:microsoft.com/office/officeart/2009/3/layout/CircleRelationship"/>
    <dgm:cxn modelId="{72079FC3-62AB-40D0-871D-FDF9964CE4E3}" type="presParOf" srcId="{82AC0CE5-DBFB-4439-8A88-E0F08C2FB47C}" destId="{F470A76E-56F8-4849-A651-FF0DCEF63276}" srcOrd="0" destOrd="0" presId="urn:microsoft.com/office/officeart/2009/3/layout/CircleRelationship"/>
    <dgm:cxn modelId="{8D8239F8-F649-4D91-8694-10F5A3F6EDE9}" type="presParOf" srcId="{DE3976FD-CB34-45AB-9591-44CCE373D888}" destId="{6B9CDBD7-4A25-4F83-8B57-89E1F876F5E2}" srcOrd="12" destOrd="0" presId="urn:microsoft.com/office/officeart/2009/3/layout/CircleRelationship"/>
    <dgm:cxn modelId="{AA00E0E8-A37A-4773-87ED-2E978EA26FBF}" type="presParOf" srcId="{6B9CDBD7-4A25-4F83-8B57-89E1F876F5E2}" destId="{61ACB03D-8D85-48E0-BED7-61DAB3E47CC1}" srcOrd="0" destOrd="0" presId="urn:microsoft.com/office/officeart/2009/3/layout/CircleRelationship"/>
    <dgm:cxn modelId="{6CE1F50A-CE0B-43A3-80F8-5BEC85EBA14A}" type="presParOf" srcId="{DE3976FD-CB34-45AB-9591-44CCE373D888}" destId="{DA58452B-FDDE-460D-BE28-DB45D62F6F5D}" srcOrd="13" destOrd="0" presId="urn:microsoft.com/office/officeart/2009/3/layout/CircleRelationship"/>
    <dgm:cxn modelId="{B12A5F8E-A459-48EB-A208-58E745771FFE}" type="presParOf" srcId="{DA58452B-FDDE-460D-BE28-DB45D62F6F5D}" destId="{5AEA43B5-430B-4A46-8899-617D2EECD8D0}" srcOrd="0" destOrd="0" presId="urn:microsoft.com/office/officeart/2009/3/layout/CircleRelationshi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FA8D66-857E-48B7-8DB8-C783EA84739F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D5F24DB-6AAA-4AC2-8936-6E283C92CDA9}">
      <dgm:prSet phldrT="[Текст]"/>
      <dgm:spPr>
        <a:xfrm>
          <a:off x="2759" y="27815"/>
          <a:ext cx="1497508" cy="898505"/>
        </a:xfr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 i="1">
              <a:solidFill>
                <a:srgbClr val="FF0000"/>
              </a:solidFill>
              <a:latin typeface="Calibri"/>
              <a:ea typeface="+mn-ea"/>
              <a:cs typeface="+mn-cs"/>
            </a:rPr>
            <a:t>ЕКОЛОГІЧНІ ЗАХОДИ</a:t>
          </a:r>
        </a:p>
      </dgm:t>
    </dgm:pt>
    <dgm:pt modelId="{56FB73E1-C0F6-4F98-85F5-324835BB6773}" type="parTrans" cxnId="{76F74A6E-AC57-4926-84BB-E9DFD69216F1}">
      <dgm:prSet/>
      <dgm:spPr/>
      <dgm:t>
        <a:bodyPr/>
        <a:lstStyle/>
        <a:p>
          <a:endParaRPr lang="ru-RU"/>
        </a:p>
      </dgm:t>
    </dgm:pt>
    <dgm:pt modelId="{CDCA99F4-27F8-407D-B972-BD70E76471E1}" type="sibTrans" cxnId="{76F74A6E-AC57-4926-84BB-E9DFD69216F1}">
      <dgm:prSet/>
      <dgm:spPr>
        <a:xfrm rot="5400000">
          <a:off x="-249478" y="744045"/>
          <a:ext cx="1113305" cy="134775"/>
        </a:xfr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8CAC983A-379F-422C-816B-235254369F51}">
      <dgm:prSet phldrT="[Текст]"/>
      <dgm:spPr>
        <a:xfrm>
          <a:off x="2759" y="1150947"/>
          <a:ext cx="1497508" cy="898505"/>
        </a:xfrm>
        <a:solidFill>
          <a:srgbClr val="4BACC6">
            <a:hueOff val="-1241735"/>
            <a:satOff val="4976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rgbClr val="0000CC"/>
              </a:solidFill>
              <a:latin typeface="Calibri"/>
              <a:ea typeface="+mn-ea"/>
              <a:cs typeface="+mn-cs"/>
            </a:rPr>
            <a:t>Науково-дослідницька робота</a:t>
          </a:r>
        </a:p>
      </dgm:t>
    </dgm:pt>
    <dgm:pt modelId="{1F7021F0-7E0D-434E-A708-EF77BF3009CE}" type="parTrans" cxnId="{2EF6DF89-E878-4274-A3A2-D3F2176B7F57}">
      <dgm:prSet/>
      <dgm:spPr/>
      <dgm:t>
        <a:bodyPr/>
        <a:lstStyle/>
        <a:p>
          <a:endParaRPr lang="ru-RU"/>
        </a:p>
      </dgm:t>
    </dgm:pt>
    <dgm:pt modelId="{794F2D7B-D2DB-422D-94EB-057B50C3F32C}" type="sibTrans" cxnId="{2EF6DF89-E878-4274-A3A2-D3F2176B7F57}">
      <dgm:prSet/>
      <dgm:spPr>
        <a:xfrm rot="5400000">
          <a:off x="-249478" y="1867177"/>
          <a:ext cx="1113305" cy="134775"/>
        </a:xfrm>
        <a:solidFill>
          <a:srgbClr val="4BACC6">
            <a:hueOff val="-1419125"/>
            <a:satOff val="5687"/>
            <a:lumOff val="1233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E903F681-6CA8-447A-BBD1-39716DB0C328}">
      <dgm:prSet phldrT="[Текст]"/>
      <dgm:spPr>
        <a:xfrm>
          <a:off x="2759" y="2274078"/>
          <a:ext cx="1497508" cy="898505"/>
        </a:xfrm>
        <a:solidFill>
          <a:srgbClr val="4BACC6">
            <a:hueOff val="-2483469"/>
            <a:satOff val="9953"/>
            <a:lumOff val="21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0" i="1">
              <a:solidFill>
                <a:srgbClr val="0000CC"/>
              </a:solidFill>
              <a:latin typeface="Calibri"/>
              <a:ea typeface="+mn-ea"/>
              <a:cs typeface="+mn-cs"/>
            </a:rPr>
            <a:t>Навчальні екскурсії, тур.походи</a:t>
          </a:r>
        </a:p>
      </dgm:t>
    </dgm:pt>
    <dgm:pt modelId="{EEFE7A96-6395-403E-AFBA-AFB80AC97799}" type="parTrans" cxnId="{47089A9A-1EE3-480D-8B92-3FE2CA9DC3EB}">
      <dgm:prSet/>
      <dgm:spPr/>
      <dgm:t>
        <a:bodyPr/>
        <a:lstStyle/>
        <a:p>
          <a:endParaRPr lang="ru-RU"/>
        </a:p>
      </dgm:t>
    </dgm:pt>
    <dgm:pt modelId="{7BCCD413-04BB-47FC-8D4B-19521FFE1120}" type="sibTrans" cxnId="{47089A9A-1EE3-480D-8B92-3FE2CA9DC3EB}">
      <dgm:prSet/>
      <dgm:spPr>
        <a:xfrm>
          <a:off x="312087" y="2428742"/>
          <a:ext cx="1981860" cy="134775"/>
        </a:xfrm>
        <a:solidFill>
          <a:srgbClr val="4BACC6">
            <a:hueOff val="-2838251"/>
            <a:satOff val="11375"/>
            <a:lumOff val="2465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021D8FAD-5696-4B4A-94B0-32A36ABBA16D}">
      <dgm:prSet phldrT="[Текст]"/>
      <dgm:spPr>
        <a:xfrm>
          <a:off x="1994445" y="2274078"/>
          <a:ext cx="1497508" cy="898505"/>
        </a:xfrm>
        <a:solidFill>
          <a:srgbClr val="4BACC6">
            <a:hueOff val="-3725204"/>
            <a:satOff val="14929"/>
            <a:lumOff val="323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rgbClr val="0000CC"/>
              </a:solidFill>
              <a:latin typeface="Calibri"/>
              <a:ea typeface="+mn-ea"/>
              <a:cs typeface="+mn-cs"/>
            </a:rPr>
            <a:t>Екологічна стежка</a:t>
          </a:r>
        </a:p>
      </dgm:t>
    </dgm:pt>
    <dgm:pt modelId="{76E52F24-2428-4999-A3D6-A7833B8F850E}" type="parTrans" cxnId="{57490DBB-EDCF-498F-95C5-CE1F49935A59}">
      <dgm:prSet/>
      <dgm:spPr/>
      <dgm:t>
        <a:bodyPr/>
        <a:lstStyle/>
        <a:p>
          <a:endParaRPr lang="ru-RU"/>
        </a:p>
      </dgm:t>
    </dgm:pt>
    <dgm:pt modelId="{26FD11B9-08E6-469A-A063-03E393A0C94A}" type="sibTrans" cxnId="{57490DBB-EDCF-498F-95C5-CE1F49935A59}">
      <dgm:prSet/>
      <dgm:spPr>
        <a:xfrm rot="16200000">
          <a:off x="1742207" y="1867177"/>
          <a:ext cx="1113305" cy="134775"/>
        </a:xfrm>
        <a:solidFill>
          <a:srgbClr val="4BACC6">
            <a:hueOff val="-4257376"/>
            <a:satOff val="17062"/>
            <a:lumOff val="3698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60E0E93B-B92B-4620-90D3-2AAACB79CC84}">
      <dgm:prSet phldrT="[Текст]"/>
      <dgm:spPr>
        <a:xfrm>
          <a:off x="1994445" y="1150947"/>
          <a:ext cx="1497508" cy="898505"/>
        </a:xfrm>
        <a:solidFill>
          <a:srgbClr val="4BACC6">
            <a:hueOff val="-4966938"/>
            <a:satOff val="19906"/>
            <a:lumOff val="431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 i="0">
              <a:solidFill>
                <a:srgbClr val="0000CC"/>
              </a:solidFill>
              <a:latin typeface="Calibri"/>
              <a:ea typeface="+mn-ea"/>
              <a:cs typeface="+mn-cs"/>
            </a:rPr>
            <a:t>Проектна діяльність</a:t>
          </a:r>
        </a:p>
      </dgm:t>
    </dgm:pt>
    <dgm:pt modelId="{A6A9AB2A-CDBF-44B0-853A-F46E01CCD38B}" type="parTrans" cxnId="{14758DAC-20C4-4DDE-930F-6C5E171BF20E}">
      <dgm:prSet/>
      <dgm:spPr/>
      <dgm:t>
        <a:bodyPr/>
        <a:lstStyle/>
        <a:p>
          <a:endParaRPr lang="ru-RU"/>
        </a:p>
      </dgm:t>
    </dgm:pt>
    <dgm:pt modelId="{0D8BA52B-9334-482E-9D89-DB856713B7C3}" type="sibTrans" cxnId="{14758DAC-20C4-4DDE-930F-6C5E171BF20E}">
      <dgm:prSet/>
      <dgm:spPr>
        <a:xfrm rot="16200000">
          <a:off x="1742207" y="744045"/>
          <a:ext cx="1113305" cy="134775"/>
        </a:xfrm>
        <a:solidFill>
          <a:srgbClr val="4BACC6">
            <a:hueOff val="-5676501"/>
            <a:satOff val="22749"/>
            <a:lumOff val="4930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07C3ADC1-39BC-43D5-9966-0BEC7E6C0826}">
      <dgm:prSet phldrT="[Текст]"/>
      <dgm:spPr>
        <a:xfrm>
          <a:off x="1994445" y="27815"/>
          <a:ext cx="1497508" cy="898505"/>
        </a:xfrm>
        <a:solidFill>
          <a:srgbClr val="4BACC6">
            <a:hueOff val="-6208672"/>
            <a:satOff val="24882"/>
            <a:lumOff val="539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 i="0">
              <a:solidFill>
                <a:srgbClr val="0000CC"/>
              </a:solidFill>
              <a:latin typeface="Calibri"/>
              <a:ea typeface="+mn-ea"/>
              <a:cs typeface="+mn-cs"/>
            </a:rPr>
            <a:t>Конкурси, вікторини, турніри</a:t>
          </a:r>
        </a:p>
      </dgm:t>
    </dgm:pt>
    <dgm:pt modelId="{6B716FE4-9F05-422B-AD02-CCE363923AB1}" type="parTrans" cxnId="{3CFEFF4B-7589-4501-BFA5-FE1184D8EC2C}">
      <dgm:prSet/>
      <dgm:spPr/>
      <dgm:t>
        <a:bodyPr/>
        <a:lstStyle/>
        <a:p>
          <a:endParaRPr lang="ru-RU"/>
        </a:p>
      </dgm:t>
    </dgm:pt>
    <dgm:pt modelId="{C49049FE-C329-4F71-9A85-75738FA9396B}" type="sibTrans" cxnId="{3CFEFF4B-7589-4501-BFA5-FE1184D8EC2C}">
      <dgm:prSet/>
      <dgm:spPr>
        <a:xfrm>
          <a:off x="2303773" y="182479"/>
          <a:ext cx="1981860" cy="134775"/>
        </a:xfrm>
        <a:solidFill>
          <a:srgbClr val="4BACC6">
            <a:hueOff val="-7095626"/>
            <a:satOff val="28436"/>
            <a:lumOff val="6163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8E1A7A14-94FB-438C-A596-4B4C66F39DAB}">
      <dgm:prSet phldrT="[Текст]"/>
      <dgm:spPr>
        <a:xfrm>
          <a:off x="3986132" y="27815"/>
          <a:ext cx="1497508" cy="898505"/>
        </a:xfrm>
        <a:solidFill>
          <a:srgbClr val="4BACC6">
            <a:hueOff val="-7450407"/>
            <a:satOff val="29858"/>
            <a:lumOff val="647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rgbClr val="0000CC"/>
              </a:solidFill>
              <a:latin typeface="Calibri"/>
              <a:ea typeface="+mn-ea"/>
              <a:cs typeface="+mn-cs"/>
            </a:rPr>
            <a:t>Екологічні акції</a:t>
          </a:r>
        </a:p>
      </dgm:t>
    </dgm:pt>
    <dgm:pt modelId="{90FC0FE9-00A0-490E-B3F1-F81E96AEACD1}" type="parTrans" cxnId="{562B7A2C-9595-4621-B57B-1512CBA5406A}">
      <dgm:prSet/>
      <dgm:spPr/>
      <dgm:t>
        <a:bodyPr/>
        <a:lstStyle/>
        <a:p>
          <a:endParaRPr lang="ru-RU"/>
        </a:p>
      </dgm:t>
    </dgm:pt>
    <dgm:pt modelId="{A4544670-662C-4BED-AD61-9218DB4AE33D}" type="sibTrans" cxnId="{562B7A2C-9595-4621-B57B-1512CBA5406A}">
      <dgm:prSet/>
      <dgm:spPr>
        <a:xfrm rot="5400000">
          <a:off x="3733894" y="744045"/>
          <a:ext cx="1113305" cy="134775"/>
        </a:xfrm>
        <a:solidFill>
          <a:srgbClr val="4BACC6">
            <a:hueOff val="-8514751"/>
            <a:satOff val="34124"/>
            <a:lumOff val="7395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4D87E57C-1153-4BEA-9341-14E3D664BE63}">
      <dgm:prSet phldrT="[Текст]"/>
      <dgm:spPr>
        <a:xfrm>
          <a:off x="3986132" y="1150947"/>
          <a:ext cx="1497508" cy="898505"/>
        </a:xfrm>
        <a:solidFill>
          <a:srgbClr val="4BACC6">
            <a:hueOff val="-8692142"/>
            <a:satOff val="34835"/>
            <a:lumOff val="754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rgbClr val="0000CC"/>
              </a:solidFill>
              <a:latin typeface="Calibri"/>
              <a:ea typeface="+mn-ea"/>
              <a:cs typeface="+mn-cs"/>
            </a:rPr>
            <a:t>Моделювання екологічних ситуацій</a:t>
          </a:r>
        </a:p>
      </dgm:t>
    </dgm:pt>
    <dgm:pt modelId="{DCADFE13-2755-4000-A138-29EB7B199E01}" type="parTrans" cxnId="{9BB36495-63E9-48E3-85E0-AA1D1E45BCDA}">
      <dgm:prSet/>
      <dgm:spPr/>
      <dgm:t>
        <a:bodyPr/>
        <a:lstStyle/>
        <a:p>
          <a:endParaRPr lang="ru-RU"/>
        </a:p>
      </dgm:t>
    </dgm:pt>
    <dgm:pt modelId="{A11E0A1E-1985-4960-A48F-391A9F2E12A2}" type="sibTrans" cxnId="{9BB36495-63E9-48E3-85E0-AA1D1E45BCDA}">
      <dgm:prSet/>
      <dgm:spPr>
        <a:xfrm rot="5400000">
          <a:off x="3733894" y="1867177"/>
          <a:ext cx="1113305" cy="134775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/>
      </dgm:spPr>
      <dgm:t>
        <a:bodyPr/>
        <a:lstStyle/>
        <a:p>
          <a:endParaRPr lang="ru-RU"/>
        </a:p>
      </dgm:t>
    </dgm:pt>
    <dgm:pt modelId="{C4A0EC74-9E12-48B6-8524-1F0FC5D73FB4}">
      <dgm:prSet phldrT="[Текст]"/>
      <dgm:spPr>
        <a:xfrm>
          <a:off x="3986132" y="2274078"/>
          <a:ext cx="1497508" cy="898505"/>
        </a:xfr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ru-RU" b="1">
              <a:solidFill>
                <a:srgbClr val="0000CC"/>
              </a:solidFill>
              <a:latin typeface="Calibri"/>
              <a:ea typeface="+mn-ea"/>
              <a:cs typeface="+mn-cs"/>
            </a:rPr>
            <a:t>Пам’ятки</a:t>
          </a:r>
          <a:r>
            <a:rPr lang="ru-RU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</a:t>
          </a:r>
        </a:p>
      </dgm:t>
    </dgm:pt>
    <dgm:pt modelId="{3ABAEC63-2D41-4D13-A604-0300C4A216D5}" type="parTrans" cxnId="{78E0404D-0838-47D2-820C-BB0F081AF258}">
      <dgm:prSet/>
      <dgm:spPr/>
      <dgm:t>
        <a:bodyPr/>
        <a:lstStyle/>
        <a:p>
          <a:endParaRPr lang="ru-RU"/>
        </a:p>
      </dgm:t>
    </dgm:pt>
    <dgm:pt modelId="{6DD08E57-4C70-4BF5-87B4-7F6B827894C9}" type="sibTrans" cxnId="{78E0404D-0838-47D2-820C-BB0F081AF258}">
      <dgm:prSet/>
      <dgm:spPr/>
      <dgm:t>
        <a:bodyPr/>
        <a:lstStyle/>
        <a:p>
          <a:endParaRPr lang="ru-RU"/>
        </a:p>
      </dgm:t>
    </dgm:pt>
    <dgm:pt modelId="{E3BF7843-0BB7-4C12-AA45-7B06CA49395A}" type="pres">
      <dgm:prSet presAssocID="{79FA8D66-857E-48B7-8DB8-C783EA84739F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CD926D97-B24D-4D24-B133-76EF9669FF36}" type="pres">
      <dgm:prSet presAssocID="{BD5F24DB-6AAA-4AC2-8936-6E283C92CDA9}" presName="compNode" presStyleCnt="0"/>
      <dgm:spPr/>
    </dgm:pt>
    <dgm:pt modelId="{B427826F-442B-462B-A3CB-7CFEE3272D03}" type="pres">
      <dgm:prSet presAssocID="{BD5F24DB-6AAA-4AC2-8936-6E283C92CDA9}" presName="dummyConnPt" presStyleCnt="0"/>
      <dgm:spPr/>
    </dgm:pt>
    <dgm:pt modelId="{90192665-89B2-4B2E-80BF-B19575B1ADE0}" type="pres">
      <dgm:prSet presAssocID="{BD5F24DB-6AAA-4AC2-8936-6E283C92CDA9}" presName="node" presStyleLbl="node1" presStyleIdx="0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594B4F9A-8B6D-4C1D-A7A3-3985E6528A48}" type="pres">
      <dgm:prSet presAssocID="{CDCA99F4-27F8-407D-B972-BD70E76471E1}" presName="sibTrans" presStyleLbl="bgSibTrans2D1" presStyleIdx="0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D060CA2D-88D8-45DD-8F64-F51316A7B3F8}" type="pres">
      <dgm:prSet presAssocID="{8CAC983A-379F-422C-816B-235254369F51}" presName="compNode" presStyleCnt="0"/>
      <dgm:spPr/>
    </dgm:pt>
    <dgm:pt modelId="{92D250F5-0D79-4231-A085-C55816E4B67A}" type="pres">
      <dgm:prSet presAssocID="{8CAC983A-379F-422C-816B-235254369F51}" presName="dummyConnPt" presStyleCnt="0"/>
      <dgm:spPr/>
    </dgm:pt>
    <dgm:pt modelId="{FFA58C29-4557-4F59-AD68-D97912B9ECC5}" type="pres">
      <dgm:prSet presAssocID="{8CAC983A-379F-422C-816B-235254369F51}" presName="node" presStyleLbl="node1" presStyleIdx="1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9FFA0F0E-226E-4280-994F-4C885C0DD180}" type="pres">
      <dgm:prSet presAssocID="{794F2D7B-D2DB-422D-94EB-057B50C3F32C}" presName="sibTrans" presStyleLbl="bgSibTrans2D1" presStyleIdx="1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E347B89C-27F1-466E-9416-E5B2C7DA96FE}" type="pres">
      <dgm:prSet presAssocID="{E903F681-6CA8-447A-BBD1-39716DB0C328}" presName="compNode" presStyleCnt="0"/>
      <dgm:spPr/>
    </dgm:pt>
    <dgm:pt modelId="{4E12D548-D1B9-4A7D-863F-56C1886A3358}" type="pres">
      <dgm:prSet presAssocID="{E903F681-6CA8-447A-BBD1-39716DB0C328}" presName="dummyConnPt" presStyleCnt="0"/>
      <dgm:spPr/>
    </dgm:pt>
    <dgm:pt modelId="{B0AC9992-3C5E-441A-A531-869C76248976}" type="pres">
      <dgm:prSet presAssocID="{E903F681-6CA8-447A-BBD1-39716DB0C328}" presName="node" presStyleLbl="node1" presStyleIdx="2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69C9A0F7-5F26-4404-BB6D-B868308071EC}" type="pres">
      <dgm:prSet presAssocID="{7BCCD413-04BB-47FC-8D4B-19521FFE1120}" presName="sibTrans" presStyleLbl="bgSibTrans2D1" presStyleIdx="2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8E3E9AA5-069C-49C2-A980-9B96DF73EFF9}" type="pres">
      <dgm:prSet presAssocID="{021D8FAD-5696-4B4A-94B0-32A36ABBA16D}" presName="compNode" presStyleCnt="0"/>
      <dgm:spPr/>
    </dgm:pt>
    <dgm:pt modelId="{28081592-9BD3-42EE-AF18-11E1AD57EED9}" type="pres">
      <dgm:prSet presAssocID="{021D8FAD-5696-4B4A-94B0-32A36ABBA16D}" presName="dummyConnPt" presStyleCnt="0"/>
      <dgm:spPr/>
    </dgm:pt>
    <dgm:pt modelId="{7ADF4D08-824D-4E95-B8CF-669252CB996F}" type="pres">
      <dgm:prSet presAssocID="{021D8FAD-5696-4B4A-94B0-32A36ABBA16D}" presName="node" presStyleLbl="node1" presStyleIdx="3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D278BE57-2EAB-4274-A642-DD354859909F}" type="pres">
      <dgm:prSet presAssocID="{26FD11B9-08E6-469A-A063-03E393A0C94A}" presName="sibTrans" presStyleLbl="bgSibTrans2D1" presStyleIdx="3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C7113E4E-0926-4668-9681-29BD2CD1946E}" type="pres">
      <dgm:prSet presAssocID="{60E0E93B-B92B-4620-90D3-2AAACB79CC84}" presName="compNode" presStyleCnt="0"/>
      <dgm:spPr/>
    </dgm:pt>
    <dgm:pt modelId="{5D7E7ACC-DB0D-4455-8FAE-E9EA7519192F}" type="pres">
      <dgm:prSet presAssocID="{60E0E93B-B92B-4620-90D3-2AAACB79CC84}" presName="dummyConnPt" presStyleCnt="0"/>
      <dgm:spPr/>
    </dgm:pt>
    <dgm:pt modelId="{3DCDC4C7-A714-4A04-9ACF-BDA14353C721}" type="pres">
      <dgm:prSet presAssocID="{60E0E93B-B92B-4620-90D3-2AAACB79CC84}" presName="node" presStyleLbl="node1" presStyleIdx="4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2C134329-6A4C-424D-99D5-613A816E39E0}" type="pres">
      <dgm:prSet presAssocID="{0D8BA52B-9334-482E-9D89-DB856713B7C3}" presName="sibTrans" presStyleLbl="bgSibTrans2D1" presStyleIdx="4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982CC8F3-FE87-4403-9C21-CAAE4CA487EE}" type="pres">
      <dgm:prSet presAssocID="{07C3ADC1-39BC-43D5-9966-0BEC7E6C0826}" presName="compNode" presStyleCnt="0"/>
      <dgm:spPr/>
    </dgm:pt>
    <dgm:pt modelId="{1734D94C-E4FA-4B28-9BEF-CA9B4C6DC8A7}" type="pres">
      <dgm:prSet presAssocID="{07C3ADC1-39BC-43D5-9966-0BEC7E6C0826}" presName="dummyConnPt" presStyleCnt="0"/>
      <dgm:spPr/>
    </dgm:pt>
    <dgm:pt modelId="{D0BE7704-6C0F-4E08-B13E-E17419797D02}" type="pres">
      <dgm:prSet presAssocID="{07C3ADC1-39BC-43D5-9966-0BEC7E6C0826}" presName="node" presStyleLbl="node1" presStyleIdx="5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A120BEB4-31BE-4325-B8C2-1EC5A40AE6A3}" type="pres">
      <dgm:prSet presAssocID="{C49049FE-C329-4F71-9A85-75738FA9396B}" presName="sibTrans" presStyleLbl="bgSibTrans2D1" presStyleIdx="5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0984F6EF-E08B-42E1-9B5F-EC8AE2531A26}" type="pres">
      <dgm:prSet presAssocID="{8E1A7A14-94FB-438C-A596-4B4C66F39DAB}" presName="compNode" presStyleCnt="0"/>
      <dgm:spPr/>
    </dgm:pt>
    <dgm:pt modelId="{54FC7096-9F10-42EA-88E0-1861A726FEB8}" type="pres">
      <dgm:prSet presAssocID="{8E1A7A14-94FB-438C-A596-4B4C66F39DAB}" presName="dummyConnPt" presStyleCnt="0"/>
      <dgm:spPr/>
    </dgm:pt>
    <dgm:pt modelId="{DFC66881-863F-471D-BE31-F0A9D94012CB}" type="pres">
      <dgm:prSet presAssocID="{8E1A7A14-94FB-438C-A596-4B4C66F39DAB}" presName="node" presStyleLbl="node1" presStyleIdx="6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05774B2C-8860-4ABE-8000-0E014C85D1B3}" type="pres">
      <dgm:prSet presAssocID="{A4544670-662C-4BED-AD61-9218DB4AE33D}" presName="sibTrans" presStyleLbl="bgSibTrans2D1" presStyleIdx="6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B620A565-3CC4-4A71-946C-0C46184E225C}" type="pres">
      <dgm:prSet presAssocID="{4D87E57C-1153-4BEA-9341-14E3D664BE63}" presName="compNode" presStyleCnt="0"/>
      <dgm:spPr/>
    </dgm:pt>
    <dgm:pt modelId="{026A4DCC-8E39-413D-AF8A-DB53FE76D128}" type="pres">
      <dgm:prSet presAssocID="{4D87E57C-1153-4BEA-9341-14E3D664BE63}" presName="dummyConnPt" presStyleCnt="0"/>
      <dgm:spPr/>
    </dgm:pt>
    <dgm:pt modelId="{43EA3845-994D-44AC-A6B5-B4746504B1C3}" type="pres">
      <dgm:prSet presAssocID="{4D87E57C-1153-4BEA-9341-14E3D664BE63}" presName="node" presStyleLbl="node1" presStyleIdx="7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  <dgm:pt modelId="{B3D1579E-F52D-4A79-9EB9-3459BF6E5267}" type="pres">
      <dgm:prSet presAssocID="{A11E0A1E-1985-4960-A48F-391A9F2E12A2}" presName="sibTrans" presStyleLbl="bgSibTrans2D1" presStyleIdx="7" presStyleCnt="8"/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4B9C4D5-930E-47BC-B10C-23AA766134F8}" type="pres">
      <dgm:prSet presAssocID="{C4A0EC74-9E12-48B6-8524-1F0FC5D73FB4}" presName="compNode" presStyleCnt="0"/>
      <dgm:spPr/>
    </dgm:pt>
    <dgm:pt modelId="{E98B30C6-E1BA-4E3E-955A-B4AE31767470}" type="pres">
      <dgm:prSet presAssocID="{C4A0EC74-9E12-48B6-8524-1F0FC5D73FB4}" presName="dummyConnPt" presStyleCnt="0"/>
      <dgm:spPr/>
    </dgm:pt>
    <dgm:pt modelId="{C9933999-8B48-40ED-AC71-62E139DFB3B8}" type="pres">
      <dgm:prSet presAssocID="{C4A0EC74-9E12-48B6-8524-1F0FC5D73FB4}" presName="node" presStyleLbl="node1" presStyleIdx="8" presStyleCnt="9">
        <dgm:presLayoutVars>
          <dgm:bulletEnabled val="1"/>
        </dgm:presLayoutVars>
      </dgm:prSet>
      <dgm:spPr>
        <a:prstGeom prst="roundRect">
          <a:avLst>
            <a:gd name="adj" fmla="val 10000"/>
          </a:avLst>
        </a:prstGeom>
      </dgm:spPr>
      <dgm:t>
        <a:bodyPr/>
        <a:lstStyle/>
        <a:p>
          <a:endParaRPr lang="ru-RU"/>
        </a:p>
      </dgm:t>
    </dgm:pt>
  </dgm:ptLst>
  <dgm:cxnLst>
    <dgm:cxn modelId="{14758DAC-20C4-4DDE-930F-6C5E171BF20E}" srcId="{79FA8D66-857E-48B7-8DB8-C783EA84739F}" destId="{60E0E93B-B92B-4620-90D3-2AAACB79CC84}" srcOrd="4" destOrd="0" parTransId="{A6A9AB2A-CDBF-44B0-853A-F46E01CCD38B}" sibTransId="{0D8BA52B-9334-482E-9D89-DB856713B7C3}"/>
    <dgm:cxn modelId="{A14E3131-EA56-4376-A8E1-36975FECD7B9}" type="presOf" srcId="{8CAC983A-379F-422C-816B-235254369F51}" destId="{FFA58C29-4557-4F59-AD68-D97912B9ECC5}" srcOrd="0" destOrd="0" presId="urn:microsoft.com/office/officeart/2005/8/layout/bProcess4"/>
    <dgm:cxn modelId="{DB6DCF16-DD69-48F2-B9D6-56CECB69EBA7}" type="presOf" srcId="{60E0E93B-B92B-4620-90D3-2AAACB79CC84}" destId="{3DCDC4C7-A714-4A04-9ACF-BDA14353C721}" srcOrd="0" destOrd="0" presId="urn:microsoft.com/office/officeart/2005/8/layout/bProcess4"/>
    <dgm:cxn modelId="{76F74A6E-AC57-4926-84BB-E9DFD69216F1}" srcId="{79FA8D66-857E-48B7-8DB8-C783EA84739F}" destId="{BD5F24DB-6AAA-4AC2-8936-6E283C92CDA9}" srcOrd="0" destOrd="0" parTransId="{56FB73E1-C0F6-4F98-85F5-324835BB6773}" sibTransId="{CDCA99F4-27F8-407D-B972-BD70E76471E1}"/>
    <dgm:cxn modelId="{3CFEFF4B-7589-4501-BFA5-FE1184D8EC2C}" srcId="{79FA8D66-857E-48B7-8DB8-C783EA84739F}" destId="{07C3ADC1-39BC-43D5-9966-0BEC7E6C0826}" srcOrd="5" destOrd="0" parTransId="{6B716FE4-9F05-422B-AD02-CCE363923AB1}" sibTransId="{C49049FE-C329-4F71-9A85-75738FA9396B}"/>
    <dgm:cxn modelId="{43F1F9B5-396A-4344-97B0-3B45E7F333C9}" type="presOf" srcId="{79FA8D66-857E-48B7-8DB8-C783EA84739F}" destId="{E3BF7843-0BB7-4C12-AA45-7B06CA49395A}" srcOrd="0" destOrd="0" presId="urn:microsoft.com/office/officeart/2005/8/layout/bProcess4"/>
    <dgm:cxn modelId="{F1831BFA-5FCA-4189-BE6B-CE74BD71F750}" type="presOf" srcId="{C4A0EC74-9E12-48B6-8524-1F0FC5D73FB4}" destId="{C9933999-8B48-40ED-AC71-62E139DFB3B8}" srcOrd="0" destOrd="0" presId="urn:microsoft.com/office/officeart/2005/8/layout/bProcess4"/>
    <dgm:cxn modelId="{78E0404D-0838-47D2-820C-BB0F081AF258}" srcId="{79FA8D66-857E-48B7-8DB8-C783EA84739F}" destId="{C4A0EC74-9E12-48B6-8524-1F0FC5D73FB4}" srcOrd="8" destOrd="0" parTransId="{3ABAEC63-2D41-4D13-A604-0300C4A216D5}" sibTransId="{6DD08E57-4C70-4BF5-87B4-7F6B827894C9}"/>
    <dgm:cxn modelId="{86EDC644-CDDD-4220-91A6-3C13D4ADD019}" type="presOf" srcId="{26FD11B9-08E6-469A-A063-03E393A0C94A}" destId="{D278BE57-2EAB-4274-A642-DD354859909F}" srcOrd="0" destOrd="0" presId="urn:microsoft.com/office/officeart/2005/8/layout/bProcess4"/>
    <dgm:cxn modelId="{53F1F6F0-EB0F-495B-B667-7324832C4E23}" type="presOf" srcId="{C49049FE-C329-4F71-9A85-75738FA9396B}" destId="{A120BEB4-31BE-4325-B8C2-1EC5A40AE6A3}" srcOrd="0" destOrd="0" presId="urn:microsoft.com/office/officeart/2005/8/layout/bProcess4"/>
    <dgm:cxn modelId="{9B833C40-8B73-40A4-95CC-9E146CB65017}" type="presOf" srcId="{E903F681-6CA8-447A-BBD1-39716DB0C328}" destId="{B0AC9992-3C5E-441A-A531-869C76248976}" srcOrd="0" destOrd="0" presId="urn:microsoft.com/office/officeart/2005/8/layout/bProcess4"/>
    <dgm:cxn modelId="{B9100C64-C0B2-4C25-B6A1-834F80AD256B}" type="presOf" srcId="{07C3ADC1-39BC-43D5-9966-0BEC7E6C0826}" destId="{D0BE7704-6C0F-4E08-B13E-E17419797D02}" srcOrd="0" destOrd="0" presId="urn:microsoft.com/office/officeart/2005/8/layout/bProcess4"/>
    <dgm:cxn modelId="{562B7A2C-9595-4621-B57B-1512CBA5406A}" srcId="{79FA8D66-857E-48B7-8DB8-C783EA84739F}" destId="{8E1A7A14-94FB-438C-A596-4B4C66F39DAB}" srcOrd="6" destOrd="0" parTransId="{90FC0FE9-00A0-490E-B3F1-F81E96AEACD1}" sibTransId="{A4544670-662C-4BED-AD61-9218DB4AE33D}"/>
    <dgm:cxn modelId="{0D3DE532-06BE-46E3-8EB3-60B0E79CF164}" type="presOf" srcId="{8E1A7A14-94FB-438C-A596-4B4C66F39DAB}" destId="{DFC66881-863F-471D-BE31-F0A9D94012CB}" srcOrd="0" destOrd="0" presId="urn:microsoft.com/office/officeart/2005/8/layout/bProcess4"/>
    <dgm:cxn modelId="{DA08C540-3783-4D59-8295-34DF6230EC09}" type="presOf" srcId="{7BCCD413-04BB-47FC-8D4B-19521FFE1120}" destId="{69C9A0F7-5F26-4404-BB6D-B868308071EC}" srcOrd="0" destOrd="0" presId="urn:microsoft.com/office/officeart/2005/8/layout/bProcess4"/>
    <dgm:cxn modelId="{57490DBB-EDCF-498F-95C5-CE1F49935A59}" srcId="{79FA8D66-857E-48B7-8DB8-C783EA84739F}" destId="{021D8FAD-5696-4B4A-94B0-32A36ABBA16D}" srcOrd="3" destOrd="0" parTransId="{76E52F24-2428-4999-A3D6-A7833B8F850E}" sibTransId="{26FD11B9-08E6-469A-A063-03E393A0C94A}"/>
    <dgm:cxn modelId="{574E17F3-CCB1-43BD-82C2-4DA83B835CFD}" type="presOf" srcId="{794F2D7B-D2DB-422D-94EB-057B50C3F32C}" destId="{9FFA0F0E-226E-4280-994F-4C885C0DD180}" srcOrd="0" destOrd="0" presId="urn:microsoft.com/office/officeart/2005/8/layout/bProcess4"/>
    <dgm:cxn modelId="{73178822-14A2-4396-91B5-BD0A4DCA95FA}" type="presOf" srcId="{BD5F24DB-6AAA-4AC2-8936-6E283C92CDA9}" destId="{90192665-89B2-4B2E-80BF-B19575B1ADE0}" srcOrd="0" destOrd="0" presId="urn:microsoft.com/office/officeart/2005/8/layout/bProcess4"/>
    <dgm:cxn modelId="{D9C260E1-F221-467D-AD5A-B536B94F5A07}" type="presOf" srcId="{CDCA99F4-27F8-407D-B972-BD70E76471E1}" destId="{594B4F9A-8B6D-4C1D-A7A3-3985E6528A48}" srcOrd="0" destOrd="0" presId="urn:microsoft.com/office/officeart/2005/8/layout/bProcess4"/>
    <dgm:cxn modelId="{47089A9A-1EE3-480D-8B92-3FE2CA9DC3EB}" srcId="{79FA8D66-857E-48B7-8DB8-C783EA84739F}" destId="{E903F681-6CA8-447A-BBD1-39716DB0C328}" srcOrd="2" destOrd="0" parTransId="{EEFE7A96-6395-403E-AFBA-AFB80AC97799}" sibTransId="{7BCCD413-04BB-47FC-8D4B-19521FFE1120}"/>
    <dgm:cxn modelId="{9BB36495-63E9-48E3-85E0-AA1D1E45BCDA}" srcId="{79FA8D66-857E-48B7-8DB8-C783EA84739F}" destId="{4D87E57C-1153-4BEA-9341-14E3D664BE63}" srcOrd="7" destOrd="0" parTransId="{DCADFE13-2755-4000-A138-29EB7B199E01}" sibTransId="{A11E0A1E-1985-4960-A48F-391A9F2E12A2}"/>
    <dgm:cxn modelId="{48F8E921-8E59-4743-9E74-2576FA9E5B0D}" type="presOf" srcId="{A4544670-662C-4BED-AD61-9218DB4AE33D}" destId="{05774B2C-8860-4ABE-8000-0E014C85D1B3}" srcOrd="0" destOrd="0" presId="urn:microsoft.com/office/officeart/2005/8/layout/bProcess4"/>
    <dgm:cxn modelId="{8808F9BC-A510-45D8-8E17-605FA875D438}" type="presOf" srcId="{021D8FAD-5696-4B4A-94B0-32A36ABBA16D}" destId="{7ADF4D08-824D-4E95-B8CF-669252CB996F}" srcOrd="0" destOrd="0" presId="urn:microsoft.com/office/officeart/2005/8/layout/bProcess4"/>
    <dgm:cxn modelId="{2EF6DF89-E878-4274-A3A2-D3F2176B7F57}" srcId="{79FA8D66-857E-48B7-8DB8-C783EA84739F}" destId="{8CAC983A-379F-422C-816B-235254369F51}" srcOrd="1" destOrd="0" parTransId="{1F7021F0-7E0D-434E-A708-EF77BF3009CE}" sibTransId="{794F2D7B-D2DB-422D-94EB-057B50C3F32C}"/>
    <dgm:cxn modelId="{60612857-6047-4291-984C-9CE179F35B54}" type="presOf" srcId="{0D8BA52B-9334-482E-9D89-DB856713B7C3}" destId="{2C134329-6A4C-424D-99D5-613A816E39E0}" srcOrd="0" destOrd="0" presId="urn:microsoft.com/office/officeart/2005/8/layout/bProcess4"/>
    <dgm:cxn modelId="{9F320A42-D454-4C02-8FFB-7A0150AF1904}" type="presOf" srcId="{4D87E57C-1153-4BEA-9341-14E3D664BE63}" destId="{43EA3845-994D-44AC-A6B5-B4746504B1C3}" srcOrd="0" destOrd="0" presId="urn:microsoft.com/office/officeart/2005/8/layout/bProcess4"/>
    <dgm:cxn modelId="{2777EF19-A815-410C-ACA7-4EE3FA2A5F2B}" type="presOf" srcId="{A11E0A1E-1985-4960-A48F-391A9F2E12A2}" destId="{B3D1579E-F52D-4A79-9EB9-3459BF6E5267}" srcOrd="0" destOrd="0" presId="urn:microsoft.com/office/officeart/2005/8/layout/bProcess4"/>
    <dgm:cxn modelId="{86E4BD5A-1D5D-4A78-912E-C64856155179}" type="presParOf" srcId="{E3BF7843-0BB7-4C12-AA45-7B06CA49395A}" destId="{CD926D97-B24D-4D24-B133-76EF9669FF36}" srcOrd="0" destOrd="0" presId="urn:microsoft.com/office/officeart/2005/8/layout/bProcess4"/>
    <dgm:cxn modelId="{2B099B1E-9880-4FF5-939D-BA1E9831C8C8}" type="presParOf" srcId="{CD926D97-B24D-4D24-B133-76EF9669FF36}" destId="{B427826F-442B-462B-A3CB-7CFEE3272D03}" srcOrd="0" destOrd="0" presId="urn:microsoft.com/office/officeart/2005/8/layout/bProcess4"/>
    <dgm:cxn modelId="{194FEEFC-EC31-4FE1-983B-AAB0D3D4C7F2}" type="presParOf" srcId="{CD926D97-B24D-4D24-B133-76EF9669FF36}" destId="{90192665-89B2-4B2E-80BF-B19575B1ADE0}" srcOrd="1" destOrd="0" presId="urn:microsoft.com/office/officeart/2005/8/layout/bProcess4"/>
    <dgm:cxn modelId="{4E25A911-75D4-43E3-B9BC-C31A102F7C82}" type="presParOf" srcId="{E3BF7843-0BB7-4C12-AA45-7B06CA49395A}" destId="{594B4F9A-8B6D-4C1D-A7A3-3985E6528A48}" srcOrd="1" destOrd="0" presId="urn:microsoft.com/office/officeart/2005/8/layout/bProcess4"/>
    <dgm:cxn modelId="{EB0DE489-79F6-4504-ADFC-76EB0B774E20}" type="presParOf" srcId="{E3BF7843-0BB7-4C12-AA45-7B06CA49395A}" destId="{D060CA2D-88D8-45DD-8F64-F51316A7B3F8}" srcOrd="2" destOrd="0" presId="urn:microsoft.com/office/officeart/2005/8/layout/bProcess4"/>
    <dgm:cxn modelId="{494C623C-DA74-42CD-8EEA-C27EB0462E3F}" type="presParOf" srcId="{D060CA2D-88D8-45DD-8F64-F51316A7B3F8}" destId="{92D250F5-0D79-4231-A085-C55816E4B67A}" srcOrd="0" destOrd="0" presId="urn:microsoft.com/office/officeart/2005/8/layout/bProcess4"/>
    <dgm:cxn modelId="{17553973-C705-4E1F-9968-D70F9AB546EB}" type="presParOf" srcId="{D060CA2D-88D8-45DD-8F64-F51316A7B3F8}" destId="{FFA58C29-4557-4F59-AD68-D97912B9ECC5}" srcOrd="1" destOrd="0" presId="urn:microsoft.com/office/officeart/2005/8/layout/bProcess4"/>
    <dgm:cxn modelId="{9E36F955-EDAA-4DBC-A2CD-8DDC33340C83}" type="presParOf" srcId="{E3BF7843-0BB7-4C12-AA45-7B06CA49395A}" destId="{9FFA0F0E-226E-4280-994F-4C885C0DD180}" srcOrd="3" destOrd="0" presId="urn:microsoft.com/office/officeart/2005/8/layout/bProcess4"/>
    <dgm:cxn modelId="{B1606C11-2AFB-4501-B63B-3C2C649E0857}" type="presParOf" srcId="{E3BF7843-0BB7-4C12-AA45-7B06CA49395A}" destId="{E347B89C-27F1-466E-9416-E5B2C7DA96FE}" srcOrd="4" destOrd="0" presId="urn:microsoft.com/office/officeart/2005/8/layout/bProcess4"/>
    <dgm:cxn modelId="{096B8268-B3ED-4A40-B924-335DE9FF96F3}" type="presParOf" srcId="{E347B89C-27F1-466E-9416-E5B2C7DA96FE}" destId="{4E12D548-D1B9-4A7D-863F-56C1886A3358}" srcOrd="0" destOrd="0" presId="urn:microsoft.com/office/officeart/2005/8/layout/bProcess4"/>
    <dgm:cxn modelId="{8B47C044-E626-45E7-A942-2C816EFBC154}" type="presParOf" srcId="{E347B89C-27F1-466E-9416-E5B2C7DA96FE}" destId="{B0AC9992-3C5E-441A-A531-869C76248976}" srcOrd="1" destOrd="0" presId="urn:microsoft.com/office/officeart/2005/8/layout/bProcess4"/>
    <dgm:cxn modelId="{93B21543-4EEE-4F8E-AA4C-816552CD6C8E}" type="presParOf" srcId="{E3BF7843-0BB7-4C12-AA45-7B06CA49395A}" destId="{69C9A0F7-5F26-4404-BB6D-B868308071EC}" srcOrd="5" destOrd="0" presId="urn:microsoft.com/office/officeart/2005/8/layout/bProcess4"/>
    <dgm:cxn modelId="{044441EC-5376-41D2-A208-1DB8A4D17DE7}" type="presParOf" srcId="{E3BF7843-0BB7-4C12-AA45-7B06CA49395A}" destId="{8E3E9AA5-069C-49C2-A980-9B96DF73EFF9}" srcOrd="6" destOrd="0" presId="urn:microsoft.com/office/officeart/2005/8/layout/bProcess4"/>
    <dgm:cxn modelId="{8A02D73B-E4FF-4CCC-8368-9C07B31F2451}" type="presParOf" srcId="{8E3E9AA5-069C-49C2-A980-9B96DF73EFF9}" destId="{28081592-9BD3-42EE-AF18-11E1AD57EED9}" srcOrd="0" destOrd="0" presId="urn:microsoft.com/office/officeart/2005/8/layout/bProcess4"/>
    <dgm:cxn modelId="{B095BC6D-23F5-4568-B2FC-51ADBB332A8E}" type="presParOf" srcId="{8E3E9AA5-069C-49C2-A980-9B96DF73EFF9}" destId="{7ADF4D08-824D-4E95-B8CF-669252CB996F}" srcOrd="1" destOrd="0" presId="urn:microsoft.com/office/officeart/2005/8/layout/bProcess4"/>
    <dgm:cxn modelId="{FC2CEDD3-7B3C-40DD-89D2-98E545F854F3}" type="presParOf" srcId="{E3BF7843-0BB7-4C12-AA45-7B06CA49395A}" destId="{D278BE57-2EAB-4274-A642-DD354859909F}" srcOrd="7" destOrd="0" presId="urn:microsoft.com/office/officeart/2005/8/layout/bProcess4"/>
    <dgm:cxn modelId="{FC2B04BB-3B86-4B9B-80EF-D6818B4CF4C2}" type="presParOf" srcId="{E3BF7843-0BB7-4C12-AA45-7B06CA49395A}" destId="{C7113E4E-0926-4668-9681-29BD2CD1946E}" srcOrd="8" destOrd="0" presId="urn:microsoft.com/office/officeart/2005/8/layout/bProcess4"/>
    <dgm:cxn modelId="{9E911F1E-9E6A-49F5-A878-9CA49ED97557}" type="presParOf" srcId="{C7113E4E-0926-4668-9681-29BD2CD1946E}" destId="{5D7E7ACC-DB0D-4455-8FAE-E9EA7519192F}" srcOrd="0" destOrd="0" presId="urn:microsoft.com/office/officeart/2005/8/layout/bProcess4"/>
    <dgm:cxn modelId="{1B079E81-ED6C-46F0-9D83-09C5C8B6E48B}" type="presParOf" srcId="{C7113E4E-0926-4668-9681-29BD2CD1946E}" destId="{3DCDC4C7-A714-4A04-9ACF-BDA14353C721}" srcOrd="1" destOrd="0" presId="urn:microsoft.com/office/officeart/2005/8/layout/bProcess4"/>
    <dgm:cxn modelId="{FA264AA0-35C9-4127-BC49-22CACDD439EA}" type="presParOf" srcId="{E3BF7843-0BB7-4C12-AA45-7B06CA49395A}" destId="{2C134329-6A4C-424D-99D5-613A816E39E0}" srcOrd="9" destOrd="0" presId="urn:microsoft.com/office/officeart/2005/8/layout/bProcess4"/>
    <dgm:cxn modelId="{B1E181F5-3F2E-4EFA-9661-FECBFEE9FF45}" type="presParOf" srcId="{E3BF7843-0BB7-4C12-AA45-7B06CA49395A}" destId="{982CC8F3-FE87-4403-9C21-CAAE4CA487EE}" srcOrd="10" destOrd="0" presId="urn:microsoft.com/office/officeart/2005/8/layout/bProcess4"/>
    <dgm:cxn modelId="{6209500D-C934-4EDA-B8E0-3B2686D186C3}" type="presParOf" srcId="{982CC8F3-FE87-4403-9C21-CAAE4CA487EE}" destId="{1734D94C-E4FA-4B28-9BEF-CA9B4C6DC8A7}" srcOrd="0" destOrd="0" presId="urn:microsoft.com/office/officeart/2005/8/layout/bProcess4"/>
    <dgm:cxn modelId="{0EC94CDD-2387-471D-8B67-CAB38C1C0F1D}" type="presParOf" srcId="{982CC8F3-FE87-4403-9C21-CAAE4CA487EE}" destId="{D0BE7704-6C0F-4E08-B13E-E17419797D02}" srcOrd="1" destOrd="0" presId="urn:microsoft.com/office/officeart/2005/8/layout/bProcess4"/>
    <dgm:cxn modelId="{8B2C8467-5C7C-42AF-8CC6-C036BA82D9FE}" type="presParOf" srcId="{E3BF7843-0BB7-4C12-AA45-7B06CA49395A}" destId="{A120BEB4-31BE-4325-B8C2-1EC5A40AE6A3}" srcOrd="11" destOrd="0" presId="urn:microsoft.com/office/officeart/2005/8/layout/bProcess4"/>
    <dgm:cxn modelId="{401D607F-43EA-437F-9D98-7ADF3D0A6AAB}" type="presParOf" srcId="{E3BF7843-0BB7-4C12-AA45-7B06CA49395A}" destId="{0984F6EF-E08B-42E1-9B5F-EC8AE2531A26}" srcOrd="12" destOrd="0" presId="urn:microsoft.com/office/officeart/2005/8/layout/bProcess4"/>
    <dgm:cxn modelId="{17DB7444-7623-4606-A2F8-CE848D8992AA}" type="presParOf" srcId="{0984F6EF-E08B-42E1-9B5F-EC8AE2531A26}" destId="{54FC7096-9F10-42EA-88E0-1861A726FEB8}" srcOrd="0" destOrd="0" presId="urn:microsoft.com/office/officeart/2005/8/layout/bProcess4"/>
    <dgm:cxn modelId="{46EA99A2-D9D8-4A9B-8B0A-F7FB47B4D676}" type="presParOf" srcId="{0984F6EF-E08B-42E1-9B5F-EC8AE2531A26}" destId="{DFC66881-863F-471D-BE31-F0A9D94012CB}" srcOrd="1" destOrd="0" presId="urn:microsoft.com/office/officeart/2005/8/layout/bProcess4"/>
    <dgm:cxn modelId="{38E37463-5EEA-4E42-962F-4DDB0CC2047D}" type="presParOf" srcId="{E3BF7843-0BB7-4C12-AA45-7B06CA49395A}" destId="{05774B2C-8860-4ABE-8000-0E014C85D1B3}" srcOrd="13" destOrd="0" presId="urn:microsoft.com/office/officeart/2005/8/layout/bProcess4"/>
    <dgm:cxn modelId="{D386BE84-337D-4120-971C-4D39EE367FAD}" type="presParOf" srcId="{E3BF7843-0BB7-4C12-AA45-7B06CA49395A}" destId="{B620A565-3CC4-4A71-946C-0C46184E225C}" srcOrd="14" destOrd="0" presId="urn:microsoft.com/office/officeart/2005/8/layout/bProcess4"/>
    <dgm:cxn modelId="{67F0F870-8767-4F44-8540-F10E822EF405}" type="presParOf" srcId="{B620A565-3CC4-4A71-946C-0C46184E225C}" destId="{026A4DCC-8E39-413D-AF8A-DB53FE76D128}" srcOrd="0" destOrd="0" presId="urn:microsoft.com/office/officeart/2005/8/layout/bProcess4"/>
    <dgm:cxn modelId="{EE0B4585-531D-4561-9CAE-3561CA85D83F}" type="presParOf" srcId="{B620A565-3CC4-4A71-946C-0C46184E225C}" destId="{43EA3845-994D-44AC-A6B5-B4746504B1C3}" srcOrd="1" destOrd="0" presId="urn:microsoft.com/office/officeart/2005/8/layout/bProcess4"/>
    <dgm:cxn modelId="{D3DEBB69-DDDD-45B7-BAA1-11CDF2A23451}" type="presParOf" srcId="{E3BF7843-0BB7-4C12-AA45-7B06CA49395A}" destId="{B3D1579E-F52D-4A79-9EB9-3459BF6E5267}" srcOrd="15" destOrd="0" presId="urn:microsoft.com/office/officeart/2005/8/layout/bProcess4"/>
    <dgm:cxn modelId="{C83A243C-FA16-4C07-9820-6BE3A52B885C}" type="presParOf" srcId="{E3BF7843-0BB7-4C12-AA45-7B06CA49395A}" destId="{54B9C4D5-930E-47BC-B10C-23AA766134F8}" srcOrd="16" destOrd="0" presId="urn:microsoft.com/office/officeart/2005/8/layout/bProcess4"/>
    <dgm:cxn modelId="{3A0B49E5-01FB-42CC-9D52-E4B723BF0D13}" type="presParOf" srcId="{54B9C4D5-930E-47BC-B10C-23AA766134F8}" destId="{E98B30C6-E1BA-4E3E-955A-B4AE31767470}" srcOrd="0" destOrd="0" presId="urn:microsoft.com/office/officeart/2005/8/layout/bProcess4"/>
    <dgm:cxn modelId="{86A339E1-DA75-42DC-8F5B-430B1262191F}" type="presParOf" srcId="{54B9C4D5-930E-47BC-B10C-23AA766134F8}" destId="{C9933999-8B48-40ED-AC71-62E139DFB3B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D3C5D2-8325-4EA7-9FBA-13FB7B545DE8}" type="doc">
      <dgm:prSet loTypeId="urn:microsoft.com/office/officeart/2005/8/layout/matrix3" loCatId="matrix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1217CC43-5BC0-4165-A790-D3CD60A84244}">
      <dgm:prSet phldrT="[Текст]" custT="1"/>
      <dgm:spPr>
        <a:solidFill>
          <a:srgbClr val="FF66FF"/>
        </a:solidFill>
      </dgm:spPr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dirty="0">
            <a:solidFill>
              <a:schemeClr val="tx1"/>
            </a:solidFill>
          </a:endParaRPr>
        </a:p>
      </dgm:t>
    </dgm:pt>
    <dgm:pt modelId="{97B31418-BA01-4D24-A0ED-5CC167D7FD31}" type="parTrans" cxnId="{C6532737-6FE1-49D8-9D50-CED58026EA46}">
      <dgm:prSet/>
      <dgm:spPr/>
      <dgm:t>
        <a:bodyPr/>
        <a:lstStyle/>
        <a:p>
          <a:endParaRPr lang="ru-RU"/>
        </a:p>
      </dgm:t>
    </dgm:pt>
    <dgm:pt modelId="{3018ADEF-28D1-4C3A-AC9C-3DA710879B61}" type="sibTrans" cxnId="{C6532737-6FE1-49D8-9D50-CED58026EA46}">
      <dgm:prSet/>
      <dgm:spPr/>
      <dgm:t>
        <a:bodyPr/>
        <a:lstStyle/>
        <a:p>
          <a:endParaRPr lang="ru-RU"/>
        </a:p>
      </dgm:t>
    </dgm:pt>
    <dgm:pt modelId="{E754B6C6-95B7-4887-9745-43FA934A1095}">
      <dgm:prSet phldrT="[Текст]" custT="1"/>
      <dgm:spPr>
        <a:solidFill>
          <a:srgbClr val="3399FF"/>
        </a:solidFill>
      </dgm:spPr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dirty="0">
            <a:solidFill>
              <a:schemeClr val="tx1"/>
            </a:solidFill>
          </a:endParaRPr>
        </a:p>
      </dgm:t>
    </dgm:pt>
    <dgm:pt modelId="{9F86176C-D551-4069-AC40-C57B45FE445E}" type="parTrans" cxnId="{8CFF319D-8015-47A1-9217-B2887D0B0F91}">
      <dgm:prSet/>
      <dgm:spPr/>
      <dgm:t>
        <a:bodyPr/>
        <a:lstStyle/>
        <a:p>
          <a:endParaRPr lang="ru-RU"/>
        </a:p>
      </dgm:t>
    </dgm:pt>
    <dgm:pt modelId="{580B86D0-18B9-4EA9-99EC-FAF65BCB134B}" type="sibTrans" cxnId="{8CFF319D-8015-47A1-9217-B2887D0B0F91}">
      <dgm:prSet/>
      <dgm:spPr/>
      <dgm:t>
        <a:bodyPr/>
        <a:lstStyle/>
        <a:p>
          <a:endParaRPr lang="ru-RU"/>
        </a:p>
      </dgm:t>
    </dgm:pt>
    <dgm:pt modelId="{8C9CA343-9FB4-4B2F-A04C-177B371D0F80}">
      <dgm:prSet phldrT="[Текст]" custT="1"/>
      <dgm:spPr>
        <a:solidFill>
          <a:srgbClr val="00FF00"/>
        </a:solidFill>
      </dgm:spPr>
      <dgm:t>
        <a:bodyPr/>
        <a:lstStyle/>
        <a:p>
          <a:r>
            <a:rPr lang="uk-UA" sz="3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dirty="0">
            <a:solidFill>
              <a:schemeClr val="tx1"/>
            </a:solidFill>
          </a:endParaRPr>
        </a:p>
      </dgm:t>
    </dgm:pt>
    <dgm:pt modelId="{4DF28D1A-E5EE-4E9E-84CF-1BA0CBC0BB26}" type="parTrans" cxnId="{340535C3-0E51-4C0A-9774-75AD5BAEFE22}">
      <dgm:prSet/>
      <dgm:spPr/>
      <dgm:t>
        <a:bodyPr/>
        <a:lstStyle/>
        <a:p>
          <a:endParaRPr lang="ru-RU"/>
        </a:p>
      </dgm:t>
    </dgm:pt>
    <dgm:pt modelId="{37CFD09D-A3D0-4686-8EF7-D58A916D55AD}" type="sibTrans" cxnId="{340535C3-0E51-4C0A-9774-75AD5BAEFE22}">
      <dgm:prSet/>
      <dgm:spPr/>
      <dgm:t>
        <a:bodyPr/>
        <a:lstStyle/>
        <a:p>
          <a:endParaRPr lang="ru-RU"/>
        </a:p>
      </dgm:t>
    </dgm:pt>
    <dgm:pt modelId="{DA8E69F6-A59A-41DA-BB23-FA037A2A015F}">
      <dgm:prSet phldrT="[Текст]" custT="1"/>
      <dgm:spPr>
        <a:solidFill>
          <a:srgbClr val="FFFF00"/>
        </a:solidFill>
      </dgm:spPr>
      <dgm:t>
        <a:bodyPr/>
        <a:lstStyle/>
        <a:p>
          <a:r>
            <a:rPr lang="uk-UA" sz="36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dirty="0">
            <a:solidFill>
              <a:schemeClr val="tx1"/>
            </a:solidFill>
          </a:endParaRPr>
        </a:p>
      </dgm:t>
    </dgm:pt>
    <dgm:pt modelId="{9FCAA3DF-6789-4C2B-967F-69D0F4ECE0FB}" type="parTrans" cxnId="{8B1F5E67-79D6-4A3C-BCB0-DD3EE6BFD1CA}">
      <dgm:prSet/>
      <dgm:spPr/>
      <dgm:t>
        <a:bodyPr/>
        <a:lstStyle/>
        <a:p>
          <a:endParaRPr lang="ru-RU"/>
        </a:p>
      </dgm:t>
    </dgm:pt>
    <dgm:pt modelId="{74ABA02B-4C2A-4B06-AD29-F7608971F2D2}" type="sibTrans" cxnId="{8B1F5E67-79D6-4A3C-BCB0-DD3EE6BFD1CA}">
      <dgm:prSet/>
      <dgm:spPr/>
      <dgm:t>
        <a:bodyPr/>
        <a:lstStyle/>
        <a:p>
          <a:endParaRPr lang="ru-RU"/>
        </a:p>
      </dgm:t>
    </dgm:pt>
    <dgm:pt modelId="{3145D9F6-7B83-42F4-AD14-BE3130B69A99}" type="pres">
      <dgm:prSet presAssocID="{FFD3C5D2-8325-4EA7-9FBA-13FB7B545DE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9625A4-E42A-471B-A5E7-1C5DC6752389}" type="pres">
      <dgm:prSet presAssocID="{FFD3C5D2-8325-4EA7-9FBA-13FB7B545DE8}" presName="diamond" presStyleLbl="bgShp" presStyleIdx="0" presStyleCnt="1" custScaleX="167684"/>
      <dgm:spPr/>
    </dgm:pt>
    <dgm:pt modelId="{DDC0A1F5-7812-4A05-9FB2-341BAAE62034}" type="pres">
      <dgm:prSet presAssocID="{FFD3C5D2-8325-4EA7-9FBA-13FB7B545DE8}" presName="quad1" presStyleLbl="node1" presStyleIdx="0" presStyleCnt="4" custScaleX="228458" custLinFactNeighborX="-63524" custLinFactNeighborY="-637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B3E83A-D709-4BB6-AFF9-A6BA5939FC01}" type="pres">
      <dgm:prSet presAssocID="{FFD3C5D2-8325-4EA7-9FBA-13FB7B545DE8}" presName="quad2" presStyleLbl="node1" presStyleIdx="1" presStyleCnt="4" custScaleX="228458" custLinFactNeighborX="67122" custLinFactNeighborY="-108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A463E6E-D175-4D2A-BB31-92B564191717}" type="pres">
      <dgm:prSet presAssocID="{FFD3C5D2-8325-4EA7-9FBA-13FB7B545DE8}" presName="quad3" presStyleLbl="node1" presStyleIdx="2" presStyleCnt="4" custScaleX="228458" custLinFactNeighborX="-61368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9F4984-F459-469A-8485-EA742F9936CF}" type="pres">
      <dgm:prSet presAssocID="{FFD3C5D2-8325-4EA7-9FBA-13FB7B545DE8}" presName="quad4" presStyleLbl="node1" presStyleIdx="3" presStyleCnt="4" custScaleX="228458" custLinFactNeighborX="63712" custLinFactNeighborY="70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295003C-0931-433E-BD58-A6F729113C65}" type="presOf" srcId="{FFD3C5D2-8325-4EA7-9FBA-13FB7B545DE8}" destId="{3145D9F6-7B83-42F4-AD14-BE3130B69A99}" srcOrd="0" destOrd="0" presId="urn:microsoft.com/office/officeart/2005/8/layout/matrix3"/>
    <dgm:cxn modelId="{C6532737-6FE1-49D8-9D50-CED58026EA46}" srcId="{FFD3C5D2-8325-4EA7-9FBA-13FB7B545DE8}" destId="{1217CC43-5BC0-4165-A790-D3CD60A84244}" srcOrd="0" destOrd="0" parTransId="{97B31418-BA01-4D24-A0ED-5CC167D7FD31}" sibTransId="{3018ADEF-28D1-4C3A-AC9C-3DA710879B61}"/>
    <dgm:cxn modelId="{ABF67D8C-D8E3-4EFE-88D9-15060DB62966}" type="presOf" srcId="{E754B6C6-95B7-4887-9745-43FA934A1095}" destId="{C2B3E83A-D709-4BB6-AFF9-A6BA5939FC01}" srcOrd="0" destOrd="0" presId="urn:microsoft.com/office/officeart/2005/8/layout/matrix3"/>
    <dgm:cxn modelId="{8CFF319D-8015-47A1-9217-B2887D0B0F91}" srcId="{FFD3C5D2-8325-4EA7-9FBA-13FB7B545DE8}" destId="{E754B6C6-95B7-4887-9745-43FA934A1095}" srcOrd="1" destOrd="0" parTransId="{9F86176C-D551-4069-AC40-C57B45FE445E}" sibTransId="{580B86D0-18B9-4EA9-99EC-FAF65BCB134B}"/>
    <dgm:cxn modelId="{377FAD35-FFB3-49C6-A147-7D40EBB156DE}" type="presOf" srcId="{1217CC43-5BC0-4165-A790-D3CD60A84244}" destId="{DDC0A1F5-7812-4A05-9FB2-341BAAE62034}" srcOrd="0" destOrd="0" presId="urn:microsoft.com/office/officeart/2005/8/layout/matrix3"/>
    <dgm:cxn modelId="{0335B5CF-BBED-4902-A961-5B6112DABB7A}" type="presOf" srcId="{DA8E69F6-A59A-41DA-BB23-FA037A2A015F}" destId="{4C9F4984-F459-469A-8485-EA742F9936CF}" srcOrd="0" destOrd="0" presId="urn:microsoft.com/office/officeart/2005/8/layout/matrix3"/>
    <dgm:cxn modelId="{340535C3-0E51-4C0A-9774-75AD5BAEFE22}" srcId="{FFD3C5D2-8325-4EA7-9FBA-13FB7B545DE8}" destId="{8C9CA343-9FB4-4B2F-A04C-177B371D0F80}" srcOrd="2" destOrd="0" parTransId="{4DF28D1A-E5EE-4E9E-84CF-1BA0CBC0BB26}" sibTransId="{37CFD09D-A3D0-4686-8EF7-D58A916D55AD}"/>
    <dgm:cxn modelId="{8B1F5E67-79D6-4A3C-BCB0-DD3EE6BFD1CA}" srcId="{FFD3C5D2-8325-4EA7-9FBA-13FB7B545DE8}" destId="{DA8E69F6-A59A-41DA-BB23-FA037A2A015F}" srcOrd="3" destOrd="0" parTransId="{9FCAA3DF-6789-4C2B-967F-69D0F4ECE0FB}" sibTransId="{74ABA02B-4C2A-4B06-AD29-F7608971F2D2}"/>
    <dgm:cxn modelId="{C8D19E93-4966-4E63-8683-038BE9DD2288}" type="presOf" srcId="{8C9CA343-9FB4-4B2F-A04C-177B371D0F80}" destId="{4A463E6E-D175-4D2A-BB31-92B564191717}" srcOrd="0" destOrd="0" presId="urn:microsoft.com/office/officeart/2005/8/layout/matrix3"/>
    <dgm:cxn modelId="{FCCEF408-F293-4A37-83F9-BE27498F66F7}" type="presParOf" srcId="{3145D9F6-7B83-42F4-AD14-BE3130B69A99}" destId="{899625A4-E42A-471B-A5E7-1C5DC6752389}" srcOrd="0" destOrd="0" presId="urn:microsoft.com/office/officeart/2005/8/layout/matrix3"/>
    <dgm:cxn modelId="{4E77866C-32DC-4535-8C85-255B90EB9A92}" type="presParOf" srcId="{3145D9F6-7B83-42F4-AD14-BE3130B69A99}" destId="{DDC0A1F5-7812-4A05-9FB2-341BAAE62034}" srcOrd="1" destOrd="0" presId="urn:microsoft.com/office/officeart/2005/8/layout/matrix3"/>
    <dgm:cxn modelId="{1A444A3D-43AE-4E15-98E1-434A6D9D8DD8}" type="presParOf" srcId="{3145D9F6-7B83-42F4-AD14-BE3130B69A99}" destId="{C2B3E83A-D709-4BB6-AFF9-A6BA5939FC01}" srcOrd="2" destOrd="0" presId="urn:microsoft.com/office/officeart/2005/8/layout/matrix3"/>
    <dgm:cxn modelId="{AD9B9665-D56D-48AC-A127-B896485E0CD9}" type="presParOf" srcId="{3145D9F6-7B83-42F4-AD14-BE3130B69A99}" destId="{4A463E6E-D175-4D2A-BB31-92B564191717}" srcOrd="3" destOrd="0" presId="urn:microsoft.com/office/officeart/2005/8/layout/matrix3"/>
    <dgm:cxn modelId="{4A87EBBB-63A2-474D-9704-FC2250F1B022}" type="presParOf" srcId="{3145D9F6-7B83-42F4-AD14-BE3130B69A99}" destId="{4C9F4984-F459-469A-8485-EA742F9936CF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59AB8-8EA6-4CD2-8189-5099A27CE3BA}">
      <dsp:nvSpPr>
        <dsp:cNvPr id="0" name=""/>
        <dsp:cNvSpPr/>
      </dsp:nvSpPr>
      <dsp:spPr>
        <a:xfrm>
          <a:off x="1014586" y="857450"/>
          <a:ext cx="2942621" cy="2942558"/>
        </a:xfrm>
        <a:prstGeom prst="ellipse">
          <a:avLst/>
        </a:prstGeom>
        <a:solidFill>
          <a:srgbClr val="66FF33">
            <a:alpha val="8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Однією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знайбільш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актуальних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проблем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сучасності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є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взаємодія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людей з природою</a:t>
          </a:r>
        </a:p>
      </dsp:txBody>
      <dsp:txXfrm>
        <a:off x="1445523" y="1288378"/>
        <a:ext cx="2080747" cy="2080702"/>
      </dsp:txXfrm>
    </dsp:sp>
    <dsp:sp modelId="{962AE310-2017-4C45-98BA-F2AD7C54C86D}">
      <dsp:nvSpPr>
        <dsp:cNvPr id="0" name=""/>
        <dsp:cNvSpPr/>
      </dsp:nvSpPr>
      <dsp:spPr>
        <a:xfrm>
          <a:off x="2693582" y="723384"/>
          <a:ext cx="327261" cy="327256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E799DD-7729-43B1-8DFB-F8F4307711A8}">
      <dsp:nvSpPr>
        <dsp:cNvPr id="0" name=""/>
        <dsp:cNvSpPr/>
      </dsp:nvSpPr>
      <dsp:spPr>
        <a:xfrm>
          <a:off x="1918661" y="3581378"/>
          <a:ext cx="236963" cy="237192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980EB0-9ED5-4840-B8BB-FAF0139EB738}">
      <dsp:nvSpPr>
        <dsp:cNvPr id="0" name=""/>
        <dsp:cNvSpPr/>
      </dsp:nvSpPr>
      <dsp:spPr>
        <a:xfrm>
          <a:off x="4146559" y="2051661"/>
          <a:ext cx="236963" cy="237192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71F86D-7EEA-443D-A8DA-1E8884606287}">
      <dsp:nvSpPr>
        <dsp:cNvPr id="0" name=""/>
        <dsp:cNvSpPr/>
      </dsp:nvSpPr>
      <dsp:spPr>
        <a:xfrm>
          <a:off x="3012635" y="3833696"/>
          <a:ext cx="327261" cy="327256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1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B19220-7B7B-45FF-A19B-07EAFEB46165}">
      <dsp:nvSpPr>
        <dsp:cNvPr id="0" name=""/>
        <dsp:cNvSpPr/>
      </dsp:nvSpPr>
      <dsp:spPr>
        <a:xfrm>
          <a:off x="1985974" y="1188487"/>
          <a:ext cx="236963" cy="237192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1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56DE8C-8044-4930-B544-2564C6E4A3C9}">
      <dsp:nvSpPr>
        <dsp:cNvPr id="0" name=""/>
        <dsp:cNvSpPr/>
      </dsp:nvSpPr>
      <dsp:spPr>
        <a:xfrm>
          <a:off x="1238963" y="2545295"/>
          <a:ext cx="236963" cy="237192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1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587468-B8B1-40FA-80FD-66C7E72997C8}">
      <dsp:nvSpPr>
        <dsp:cNvPr id="0" name=""/>
        <dsp:cNvSpPr/>
      </dsp:nvSpPr>
      <dsp:spPr>
        <a:xfrm>
          <a:off x="-512317" y="0"/>
          <a:ext cx="2411322" cy="2109919"/>
        </a:xfrm>
        <a:prstGeom prst="ellipse">
          <a:avLst/>
        </a:prstGeom>
        <a:solidFill>
          <a:srgbClr val="66FF33">
            <a:alpha val="7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Людство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повинно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змінити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своє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ставлення</a:t>
          </a:r>
          <a:r>
            <a:rPr lang="ru-RU" sz="18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до </a:t>
          </a:r>
          <a:r>
            <a:rPr lang="ru-RU" sz="18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природи</a:t>
          </a:r>
          <a:endParaRPr lang="ru-RU" sz="1800" b="1" kern="1200" dirty="0">
            <a:solidFill>
              <a:srgbClr val="006600"/>
            </a:solidFill>
            <a:latin typeface="Calibri"/>
            <a:ea typeface="+mn-ea"/>
            <a:cs typeface="+mn-cs"/>
          </a:endParaRPr>
        </a:p>
      </dsp:txBody>
      <dsp:txXfrm>
        <a:off x="-159187" y="308990"/>
        <a:ext cx="1705062" cy="1491939"/>
      </dsp:txXfrm>
    </dsp:sp>
    <dsp:sp modelId="{8E10A7EB-6200-4DD8-8746-C1D1505DC145}">
      <dsp:nvSpPr>
        <dsp:cNvPr id="0" name=""/>
        <dsp:cNvSpPr/>
      </dsp:nvSpPr>
      <dsp:spPr>
        <a:xfrm>
          <a:off x="2362489" y="1198800"/>
          <a:ext cx="327261" cy="327256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2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DACCE9-F630-4D58-BA87-BBBB84663807}">
      <dsp:nvSpPr>
        <dsp:cNvPr id="0" name=""/>
        <dsp:cNvSpPr/>
      </dsp:nvSpPr>
      <dsp:spPr>
        <a:xfrm>
          <a:off x="207376" y="2935116"/>
          <a:ext cx="591588" cy="591605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2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F8E8D4-780A-46E0-9992-9CFEEEE51822}">
      <dsp:nvSpPr>
        <dsp:cNvPr id="0" name=""/>
        <dsp:cNvSpPr/>
      </dsp:nvSpPr>
      <dsp:spPr>
        <a:xfrm>
          <a:off x="3728883" y="283799"/>
          <a:ext cx="2256041" cy="2279980"/>
        </a:xfrm>
        <a:prstGeom prst="ellipse">
          <a:avLst/>
        </a:prstGeom>
        <a:solidFill>
          <a:srgbClr val="66FF33">
            <a:alpha val="6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Бути не "царем" </a:t>
          </a:r>
          <a:r>
            <a:rPr lang="ru-RU" sz="16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природи</a:t>
          </a:r>
          <a:r>
            <a:rPr lang="ru-RU" sz="16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, а </a:t>
          </a:r>
          <a:r>
            <a:rPr lang="ru-RU" sz="16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її</a:t>
          </a:r>
          <a:r>
            <a:rPr lang="ru-RU" sz="16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 </a:t>
          </a:r>
          <a:r>
            <a:rPr lang="ru-RU" sz="16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невід’ємною</a:t>
          </a:r>
          <a:r>
            <a:rPr lang="ru-RU" sz="1600" b="1" kern="1200" dirty="0">
              <a:solidFill>
                <a:srgbClr val="006600"/>
              </a:solidFill>
              <a:latin typeface="Calibri"/>
              <a:ea typeface="+mn-ea"/>
              <a:cs typeface="+mn-cs"/>
            </a:rPr>
            <a:t> </a:t>
          </a:r>
          <a:r>
            <a:rPr lang="ru-RU" sz="1600" b="1" kern="1200" dirty="0" err="1">
              <a:solidFill>
                <a:srgbClr val="006600"/>
              </a:solidFill>
              <a:latin typeface="Calibri"/>
              <a:ea typeface="+mn-ea"/>
              <a:cs typeface="+mn-cs"/>
            </a:rPr>
            <a:t>частиною</a:t>
          </a:r>
          <a:endParaRPr lang="ru-RU" sz="1600" b="1" kern="1200" dirty="0">
            <a:solidFill>
              <a:srgbClr val="006600"/>
            </a:solidFill>
            <a:latin typeface="Calibri"/>
            <a:ea typeface="+mn-ea"/>
            <a:cs typeface="+mn-cs"/>
          </a:endParaRPr>
        </a:p>
      </dsp:txBody>
      <dsp:txXfrm>
        <a:off x="4059273" y="617694"/>
        <a:ext cx="1595261" cy="1612190"/>
      </dsp:txXfrm>
    </dsp:sp>
    <dsp:sp modelId="{F470A76E-56F8-4849-A651-FF0DCEF63276}">
      <dsp:nvSpPr>
        <dsp:cNvPr id="0" name=""/>
        <dsp:cNvSpPr/>
      </dsp:nvSpPr>
      <dsp:spPr>
        <a:xfrm>
          <a:off x="3725169" y="1651528"/>
          <a:ext cx="327261" cy="327256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33333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ACB03D-8D85-48E0-BED7-61DAB3E47CC1}">
      <dsp:nvSpPr>
        <dsp:cNvPr id="0" name=""/>
        <dsp:cNvSpPr/>
      </dsp:nvSpPr>
      <dsp:spPr>
        <a:xfrm>
          <a:off x="-17547" y="3639130"/>
          <a:ext cx="236963" cy="237192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36667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EA43B5-430B-4A46-8899-617D2EECD8D0}">
      <dsp:nvSpPr>
        <dsp:cNvPr id="0" name=""/>
        <dsp:cNvSpPr/>
      </dsp:nvSpPr>
      <dsp:spPr>
        <a:xfrm>
          <a:off x="2345524" y="3301560"/>
          <a:ext cx="236963" cy="237192"/>
        </a:xfrm>
        <a:prstGeom prst="ellipse">
          <a:avLst/>
        </a:prstGeom>
        <a:solidFill>
          <a:srgbClr val="9BBB59">
            <a:alpha val="90000"/>
            <a:hueOff val="0"/>
            <a:satOff val="0"/>
            <a:lumOff val="0"/>
            <a:alphaOff val="-4000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4B4F9A-8B6D-4C1D-A7A3-3985E6528A48}">
      <dsp:nvSpPr>
        <dsp:cNvPr id="0" name=""/>
        <dsp:cNvSpPr/>
      </dsp:nvSpPr>
      <dsp:spPr>
        <a:xfrm rot="5400000">
          <a:off x="-340716" y="1181133"/>
          <a:ext cx="1508486" cy="182197"/>
        </a:xfrm>
        <a:prstGeom prst="rect">
          <a:avLst/>
        </a:prstGeom>
        <a:solidFill>
          <a:srgbClr val="4BACC6"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192665-89B2-4B2E-80BF-B19575B1ADE0}">
      <dsp:nvSpPr>
        <dsp:cNvPr id="0" name=""/>
        <dsp:cNvSpPr/>
      </dsp:nvSpPr>
      <dsp:spPr>
        <a:xfrm>
          <a:off x="3730" y="214622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1" kern="1200">
              <a:solidFill>
                <a:srgbClr val="FF0000"/>
              </a:solidFill>
              <a:latin typeface="Calibri"/>
              <a:ea typeface="+mn-ea"/>
              <a:cs typeface="+mn-cs"/>
            </a:rPr>
            <a:t>ЕКОЛОГІЧНІ ЗАХОДИ</a:t>
          </a:r>
        </a:p>
      </dsp:txBody>
      <dsp:txXfrm>
        <a:off x="39306" y="250198"/>
        <a:ext cx="1953264" cy="1143497"/>
      </dsp:txXfrm>
    </dsp:sp>
    <dsp:sp modelId="{9FFA0F0E-226E-4280-994F-4C885C0DD180}">
      <dsp:nvSpPr>
        <dsp:cNvPr id="0" name=""/>
        <dsp:cNvSpPr/>
      </dsp:nvSpPr>
      <dsp:spPr>
        <a:xfrm rot="5400000">
          <a:off x="-340716" y="2699445"/>
          <a:ext cx="1508486" cy="182197"/>
        </a:xfrm>
        <a:prstGeom prst="rect">
          <a:avLst/>
        </a:prstGeom>
        <a:solidFill>
          <a:srgbClr val="4BACC6">
            <a:hueOff val="-1419125"/>
            <a:satOff val="5687"/>
            <a:lumOff val="123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A58C29-4557-4F59-AD68-D97912B9ECC5}">
      <dsp:nvSpPr>
        <dsp:cNvPr id="0" name=""/>
        <dsp:cNvSpPr/>
      </dsp:nvSpPr>
      <dsp:spPr>
        <a:xfrm>
          <a:off x="3730" y="1732935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1241735"/>
            <a:satOff val="4976"/>
            <a:lumOff val="107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rgbClr val="0000CC"/>
              </a:solidFill>
              <a:latin typeface="Calibri"/>
              <a:ea typeface="+mn-ea"/>
              <a:cs typeface="+mn-cs"/>
            </a:rPr>
            <a:t>Науково-дослідницька робота</a:t>
          </a:r>
        </a:p>
      </dsp:txBody>
      <dsp:txXfrm>
        <a:off x="39306" y="1768511"/>
        <a:ext cx="1953264" cy="1143497"/>
      </dsp:txXfrm>
    </dsp:sp>
    <dsp:sp modelId="{69C9A0F7-5F26-4404-BB6D-B868308071EC}">
      <dsp:nvSpPr>
        <dsp:cNvPr id="0" name=""/>
        <dsp:cNvSpPr/>
      </dsp:nvSpPr>
      <dsp:spPr>
        <a:xfrm>
          <a:off x="418439" y="3458602"/>
          <a:ext cx="2682647" cy="182197"/>
        </a:xfrm>
        <a:prstGeom prst="rect">
          <a:avLst/>
        </a:prstGeom>
        <a:solidFill>
          <a:srgbClr val="4BACC6">
            <a:hueOff val="-2838251"/>
            <a:satOff val="11375"/>
            <a:lumOff val="246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AC9992-3C5E-441A-A531-869C76248976}">
      <dsp:nvSpPr>
        <dsp:cNvPr id="0" name=""/>
        <dsp:cNvSpPr/>
      </dsp:nvSpPr>
      <dsp:spPr>
        <a:xfrm>
          <a:off x="3730" y="3251247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2483469"/>
            <a:satOff val="9953"/>
            <a:lumOff val="2157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i="1" kern="1200">
              <a:solidFill>
                <a:srgbClr val="0000CC"/>
              </a:solidFill>
              <a:latin typeface="Calibri"/>
              <a:ea typeface="+mn-ea"/>
              <a:cs typeface="+mn-cs"/>
            </a:rPr>
            <a:t>Навчальні екскурсії, тур.походи</a:t>
          </a:r>
        </a:p>
      </dsp:txBody>
      <dsp:txXfrm>
        <a:off x="39306" y="3286823"/>
        <a:ext cx="1953264" cy="1143497"/>
      </dsp:txXfrm>
    </dsp:sp>
    <dsp:sp modelId="{D278BE57-2EAB-4274-A642-DD354859909F}">
      <dsp:nvSpPr>
        <dsp:cNvPr id="0" name=""/>
        <dsp:cNvSpPr/>
      </dsp:nvSpPr>
      <dsp:spPr>
        <a:xfrm rot="16200000">
          <a:off x="2351757" y="2699445"/>
          <a:ext cx="1508486" cy="182197"/>
        </a:xfrm>
        <a:prstGeom prst="rect">
          <a:avLst/>
        </a:prstGeom>
        <a:solidFill>
          <a:srgbClr val="4BACC6">
            <a:hueOff val="-4257376"/>
            <a:satOff val="17062"/>
            <a:lumOff val="369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F4D08-824D-4E95-B8CF-669252CB996F}">
      <dsp:nvSpPr>
        <dsp:cNvPr id="0" name=""/>
        <dsp:cNvSpPr/>
      </dsp:nvSpPr>
      <dsp:spPr>
        <a:xfrm>
          <a:off x="2696203" y="3251247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3725204"/>
            <a:satOff val="14929"/>
            <a:lumOff val="323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rgbClr val="0000CC"/>
              </a:solidFill>
              <a:latin typeface="Calibri"/>
              <a:ea typeface="+mn-ea"/>
              <a:cs typeface="+mn-cs"/>
            </a:rPr>
            <a:t>Екологічна стежка</a:t>
          </a:r>
        </a:p>
      </dsp:txBody>
      <dsp:txXfrm>
        <a:off x="2731779" y="3286823"/>
        <a:ext cx="1953264" cy="1143497"/>
      </dsp:txXfrm>
    </dsp:sp>
    <dsp:sp modelId="{2C134329-6A4C-424D-99D5-613A816E39E0}">
      <dsp:nvSpPr>
        <dsp:cNvPr id="0" name=""/>
        <dsp:cNvSpPr/>
      </dsp:nvSpPr>
      <dsp:spPr>
        <a:xfrm rot="16200000">
          <a:off x="2351757" y="1181133"/>
          <a:ext cx="1508486" cy="182197"/>
        </a:xfrm>
        <a:prstGeom prst="rect">
          <a:avLst/>
        </a:prstGeom>
        <a:solidFill>
          <a:srgbClr val="4BACC6">
            <a:hueOff val="-5676501"/>
            <a:satOff val="22749"/>
            <a:lumOff val="493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CDC4C7-A714-4A04-9ACF-BDA14353C721}">
      <dsp:nvSpPr>
        <dsp:cNvPr id="0" name=""/>
        <dsp:cNvSpPr/>
      </dsp:nvSpPr>
      <dsp:spPr>
        <a:xfrm>
          <a:off x="2696203" y="1732935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4966938"/>
            <a:satOff val="19906"/>
            <a:lumOff val="4314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>
              <a:solidFill>
                <a:srgbClr val="0000CC"/>
              </a:solidFill>
              <a:latin typeface="Calibri"/>
              <a:ea typeface="+mn-ea"/>
              <a:cs typeface="+mn-cs"/>
            </a:rPr>
            <a:t>Проектна діяльність</a:t>
          </a:r>
        </a:p>
      </dsp:txBody>
      <dsp:txXfrm>
        <a:off x="2731779" y="1768511"/>
        <a:ext cx="1953264" cy="1143497"/>
      </dsp:txXfrm>
    </dsp:sp>
    <dsp:sp modelId="{A120BEB4-31BE-4325-B8C2-1EC5A40AE6A3}">
      <dsp:nvSpPr>
        <dsp:cNvPr id="0" name=""/>
        <dsp:cNvSpPr/>
      </dsp:nvSpPr>
      <dsp:spPr>
        <a:xfrm>
          <a:off x="3110913" y="421977"/>
          <a:ext cx="2682647" cy="182197"/>
        </a:xfrm>
        <a:prstGeom prst="rect">
          <a:avLst/>
        </a:prstGeom>
        <a:solidFill>
          <a:srgbClr val="4BACC6">
            <a:hueOff val="-7095626"/>
            <a:satOff val="28436"/>
            <a:lumOff val="6163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0BE7704-6C0F-4E08-B13E-E17419797D02}">
      <dsp:nvSpPr>
        <dsp:cNvPr id="0" name=""/>
        <dsp:cNvSpPr/>
      </dsp:nvSpPr>
      <dsp:spPr>
        <a:xfrm>
          <a:off x="2696203" y="214622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6208672"/>
            <a:satOff val="24882"/>
            <a:lumOff val="5392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i="0" kern="1200">
              <a:solidFill>
                <a:srgbClr val="0000CC"/>
              </a:solidFill>
              <a:latin typeface="Calibri"/>
              <a:ea typeface="+mn-ea"/>
              <a:cs typeface="+mn-cs"/>
            </a:rPr>
            <a:t>Конкурси, вікторини, турніри</a:t>
          </a:r>
        </a:p>
      </dsp:txBody>
      <dsp:txXfrm>
        <a:off x="2731779" y="250198"/>
        <a:ext cx="1953264" cy="1143497"/>
      </dsp:txXfrm>
    </dsp:sp>
    <dsp:sp modelId="{05774B2C-8860-4ABE-8000-0E014C85D1B3}">
      <dsp:nvSpPr>
        <dsp:cNvPr id="0" name=""/>
        <dsp:cNvSpPr/>
      </dsp:nvSpPr>
      <dsp:spPr>
        <a:xfrm rot="5400000">
          <a:off x="5044230" y="1181133"/>
          <a:ext cx="1508486" cy="182197"/>
        </a:xfrm>
        <a:prstGeom prst="rect">
          <a:avLst/>
        </a:prstGeom>
        <a:solidFill>
          <a:srgbClr val="4BACC6">
            <a:hueOff val="-8514751"/>
            <a:satOff val="34124"/>
            <a:lumOff val="7395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C66881-863F-471D-BE31-F0A9D94012CB}">
      <dsp:nvSpPr>
        <dsp:cNvPr id="0" name=""/>
        <dsp:cNvSpPr/>
      </dsp:nvSpPr>
      <dsp:spPr>
        <a:xfrm>
          <a:off x="5388677" y="214622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7450407"/>
            <a:satOff val="29858"/>
            <a:lumOff val="6471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rgbClr val="0000CC"/>
              </a:solidFill>
              <a:latin typeface="Calibri"/>
              <a:ea typeface="+mn-ea"/>
              <a:cs typeface="+mn-cs"/>
            </a:rPr>
            <a:t>Екологічні акції</a:t>
          </a:r>
        </a:p>
      </dsp:txBody>
      <dsp:txXfrm>
        <a:off x="5424253" y="250198"/>
        <a:ext cx="1953264" cy="1143497"/>
      </dsp:txXfrm>
    </dsp:sp>
    <dsp:sp modelId="{B3D1579E-F52D-4A79-9EB9-3459BF6E5267}">
      <dsp:nvSpPr>
        <dsp:cNvPr id="0" name=""/>
        <dsp:cNvSpPr/>
      </dsp:nvSpPr>
      <dsp:spPr>
        <a:xfrm rot="5400000">
          <a:off x="5044230" y="2699445"/>
          <a:ext cx="1508486" cy="182197"/>
        </a:xfrm>
        <a:prstGeom prst="rect">
          <a:avLst/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EA3845-994D-44AC-A6B5-B4746504B1C3}">
      <dsp:nvSpPr>
        <dsp:cNvPr id="0" name=""/>
        <dsp:cNvSpPr/>
      </dsp:nvSpPr>
      <dsp:spPr>
        <a:xfrm>
          <a:off x="5388677" y="1732935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8692142"/>
            <a:satOff val="34835"/>
            <a:lumOff val="7549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rgbClr val="0000CC"/>
              </a:solidFill>
              <a:latin typeface="Calibri"/>
              <a:ea typeface="+mn-ea"/>
              <a:cs typeface="+mn-cs"/>
            </a:rPr>
            <a:t>Моделювання екологічних ситуацій</a:t>
          </a:r>
        </a:p>
      </dsp:txBody>
      <dsp:txXfrm>
        <a:off x="5424253" y="1768511"/>
        <a:ext cx="1953264" cy="1143497"/>
      </dsp:txXfrm>
    </dsp:sp>
    <dsp:sp modelId="{C9933999-8B48-40ED-AC71-62E139DFB3B8}">
      <dsp:nvSpPr>
        <dsp:cNvPr id="0" name=""/>
        <dsp:cNvSpPr/>
      </dsp:nvSpPr>
      <dsp:spPr>
        <a:xfrm>
          <a:off x="5388677" y="3251247"/>
          <a:ext cx="2024416" cy="1214649"/>
        </a:xfrm>
        <a:prstGeom prst="roundRect">
          <a:avLst>
            <a:gd name="adj" fmla="val 10000"/>
          </a:avLst>
        </a:prstGeom>
        <a:solidFill>
          <a:srgbClr val="4BACC6">
            <a:hueOff val="-9933876"/>
            <a:satOff val="39811"/>
            <a:lumOff val="8628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kern="1200">
              <a:solidFill>
                <a:srgbClr val="0000CC"/>
              </a:solidFill>
              <a:latin typeface="Calibri"/>
              <a:ea typeface="+mn-ea"/>
              <a:cs typeface="+mn-cs"/>
            </a:rPr>
            <a:t>Пам’ятки</a:t>
          </a:r>
          <a:r>
            <a:rPr lang="ru-RU" sz="2200" kern="120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  </a:t>
          </a:r>
        </a:p>
      </dsp:txBody>
      <dsp:txXfrm>
        <a:off x="5424253" y="3286823"/>
        <a:ext cx="1953264" cy="114349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9625A4-E42A-471B-A5E7-1C5DC6752389}">
      <dsp:nvSpPr>
        <dsp:cNvPr id="0" name=""/>
        <dsp:cNvSpPr/>
      </dsp:nvSpPr>
      <dsp:spPr>
        <a:xfrm>
          <a:off x="307171" y="0"/>
          <a:ext cx="7858175" cy="4686300"/>
        </a:xfrm>
        <a:prstGeom prst="diamond">
          <a:avLst/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C0A1F5-7812-4A05-9FB2-341BAAE62034}">
      <dsp:nvSpPr>
        <dsp:cNvPr id="0" name=""/>
        <dsp:cNvSpPr/>
      </dsp:nvSpPr>
      <dsp:spPr>
        <a:xfrm>
          <a:off x="3420" y="328612"/>
          <a:ext cx="4175428" cy="1827657"/>
        </a:xfrm>
        <a:prstGeom prst="roundRect">
          <a:avLst/>
        </a:prstGeom>
        <a:solidFill>
          <a:srgbClr val="FF66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Ніколи не зупинятися на досягнутому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92639" y="417831"/>
        <a:ext cx="3996990" cy="1649219"/>
      </dsp:txXfrm>
    </dsp:sp>
    <dsp:sp modelId="{C2B3E83A-D709-4BB6-AFF9-A6BA5939FC01}">
      <dsp:nvSpPr>
        <dsp:cNvPr id="0" name=""/>
        <dsp:cNvSpPr/>
      </dsp:nvSpPr>
      <dsp:spPr>
        <a:xfrm>
          <a:off x="4297089" y="246239"/>
          <a:ext cx="4175428" cy="1827657"/>
        </a:xfrm>
        <a:prstGeom prst="roundRect">
          <a:avLst/>
        </a:prstGeom>
        <a:solidFill>
          <a:srgbClr val="3399FF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Ділитися з дітьми своїм досвідом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86308" y="335458"/>
        <a:ext cx="3996990" cy="1649219"/>
      </dsp:txXfrm>
    </dsp:sp>
    <dsp:sp modelId="{4A463E6E-D175-4D2A-BB31-92B564191717}">
      <dsp:nvSpPr>
        <dsp:cNvPr id="0" name=""/>
        <dsp:cNvSpPr/>
      </dsp:nvSpPr>
      <dsp:spPr>
        <a:xfrm>
          <a:off x="42825" y="2543189"/>
          <a:ext cx="4175428" cy="1827657"/>
        </a:xfrm>
        <a:prstGeom prst="roundRect">
          <a:avLst/>
        </a:prstGeom>
        <a:solidFill>
          <a:srgbClr val="00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kern="1200" dirty="0" smtClean="0">
              <a:solidFill>
                <a:schemeClr val="tx1"/>
              </a:solidFill>
            </a:rPr>
            <a:t>Займатися самоосвітою. Вчити і вчитися самій</a:t>
          </a:r>
          <a:endParaRPr lang="ru-RU" sz="3200" kern="1200" dirty="0">
            <a:solidFill>
              <a:schemeClr val="tx1"/>
            </a:solidFill>
          </a:endParaRPr>
        </a:p>
      </dsp:txBody>
      <dsp:txXfrm>
        <a:off x="132044" y="2632408"/>
        <a:ext cx="3996990" cy="1649219"/>
      </dsp:txXfrm>
    </dsp:sp>
    <dsp:sp modelId="{4C9F4984-F459-469A-8485-EA742F9936CF}">
      <dsp:nvSpPr>
        <dsp:cNvPr id="0" name=""/>
        <dsp:cNvSpPr/>
      </dsp:nvSpPr>
      <dsp:spPr>
        <a:xfrm>
          <a:off x="4297089" y="2543189"/>
          <a:ext cx="4175428" cy="1827657"/>
        </a:xfrm>
        <a:prstGeom prst="roundRect">
          <a:avLst/>
        </a:prstGeom>
        <a:solidFill>
          <a:srgbClr val="FFFF00"/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600" kern="1200" dirty="0" smtClean="0">
              <a:solidFill>
                <a:schemeClr val="tx1"/>
              </a:solidFill>
            </a:rPr>
            <a:t>Намагатися бути прикладом для дітей у всьому</a:t>
          </a:r>
          <a:endParaRPr lang="ru-RU" sz="3600" kern="1200" dirty="0">
            <a:solidFill>
              <a:schemeClr val="tx1"/>
            </a:solidFill>
          </a:endParaRPr>
        </a:p>
      </dsp:txBody>
      <dsp:txXfrm>
        <a:off x="4386308" y="2632408"/>
        <a:ext cx="3996990" cy="1649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CircleRelationship">
  <dgm:title val=""/>
  <dgm:desc val=""/>
  <dgm:catLst>
    <dgm:cat type="relationship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0" srcId="0" destId="10" srcOrd="0" destOrd="0"/>
        <dgm:cxn modelId="21" srcId="10" destId="11" srcOrd="0" destOrd="0"/>
        <dgm:cxn modelId="22" srcId="10" destId="12" srcOrd="0" destOrd="0"/>
      </dgm:cxnLst>
      <dgm:bg/>
      <dgm:whole/>
    </dgm:dataModel>
  </dgm:clrData>
  <dgm:layoutNode name="Name0">
    <dgm:varLst>
      <dgm:chMax val="1"/>
      <dgm:chPref val="1"/>
    </dgm:varLst>
    <dgm:shape xmlns:r="http://schemas.openxmlformats.org/officeDocument/2006/relationships" r:blip="">
      <dgm:adjLst/>
    </dgm:shape>
    <dgm:choose name="Name1">
      <dgm:if name="Name2" axis="ch ch" ptType="node node" func="cnt" op="equ" val="0">
        <dgm:alg type="composite">
          <dgm:param type="ar" val="0.98"/>
        </dgm:alg>
        <dgm:constrLst>
          <dgm:constr type="primFontSz" for="des" ptType="node" op="equ" val="65"/>
          <dgm:constr type="l" for="ch" forName="Parent" refType="w" fact="0"/>
          <dgm:constr type="t" for="ch" forName="Parent" refType="h" fact="0.039"/>
          <dgm:constr type="w" for="ch" forName="Parent" refType="w" fact="0.8734"/>
          <dgm:constr type="h" for="ch" forName="Parent" refType="h" fact="0.856"/>
          <dgm:constr type="l" for="ch" forName="Accent1" refType="w" fact="0.4984"/>
          <dgm:constr type="t" for="ch" forName="Accent1" refType="h" fact="0"/>
          <dgm:constr type="w" for="ch" forName="Accent1" refType="w" fact="0.0972"/>
          <dgm:constr type="h" for="ch" forName="Accent1" refType="h" fact="0.0952"/>
          <dgm:constr type="l" for="ch" forName="Accent2" refType="w" fact="0.2684"/>
          <dgm:constr type="t" for="ch" forName="Accent2" refType="h" fact="0.8314"/>
          <dgm:constr type="w" for="ch" forName="Accent2" refType="w" fact="0.0704"/>
          <dgm:constr type="h" for="ch" forName="Accent2" refType="h" fact="0.069"/>
          <dgm:constr type="l" for="ch" forName="Accent3" refType="w" fact="0.9296"/>
          <dgm:constr type="t" for="ch" forName="Accent3" refType="h" fact="0.3864"/>
          <dgm:constr type="w" for="ch" forName="Accent3" refType="w" fact="0.0704"/>
          <dgm:constr type="h" for="ch" forName="Accent3" refType="h" fact="0.069"/>
          <dgm:constr type="l" for="ch" forName="Accent4" refType="w" fact="0.5931"/>
          <dgm:constr type="t" for="ch" forName="Accent4" refType="h" fact="0.9048"/>
          <dgm:constr type="w" for="ch" forName="Accent4" refType="w" fact="0.0972"/>
          <dgm:constr type="h" for="ch" forName="Accent4" refType="h" fact="0.0952"/>
          <dgm:constr type="l" for="ch" forName="Accent5" refType="w" fact="0.2883"/>
          <dgm:constr type="t" for="ch" forName="Accent5" refType="h" fact="0.1353"/>
          <dgm:constr type="w" for="ch" forName="Accent5" refType="w" fact="0.0704"/>
          <dgm:constr type="h" for="ch" forName="Accent5" refType="h" fact="0.069"/>
          <dgm:constr type="l" for="ch" forName="Accent6" refType="w" fact="0.0666"/>
          <dgm:constr type="t" for="ch" forName="Accent6" refType="h" fact="0.53"/>
          <dgm:constr type="w" for="ch" forName="Accent6" refType="w" fact="0.0704"/>
          <dgm:constr type="h" for="ch" forName="Accent6" refType="h" fact="0.069"/>
        </dgm:constrLst>
      </dgm:if>
      <dgm:if name="Name3" axis="ch ch" ptType="node node" func="cnt" op="equ" val="1">
        <dgm:alg type="composite">
          <dgm:param type="ar" val="1.2476"/>
        </dgm:alg>
        <dgm:constrLst>
          <dgm:constr type="primFontSz" for="des" ptType="node" op="equ" val="65"/>
          <dgm:constr type="l" for="ch" forName="Parent" refType="w" fact="0.2145"/>
          <dgm:constr type="t" for="ch" forName="Parent" refType="h" fact="0.039"/>
          <dgm:constr type="w" for="ch" forName="Parent" refType="w" fact="0.6861"/>
          <dgm:constr type="h" for="ch" forName="Parent" refType="h" fact="0.856"/>
          <dgm:constr type="l" for="ch" forName="Accent8" refType="w" fact="0.0262"/>
          <dgm:constr type="t" for="ch" forName="Accent8" refType="h" fact="0.6434"/>
          <dgm:constr type="w" for="ch" forName="Accent8" refType="w" fact="0.138"/>
          <dgm:constr type="h" for="ch" forName="Accent8" refType="h" fact="0.1721"/>
          <dgm:constr type="l" for="ch" forName="Accent1" refType="w" fact="0.6059"/>
          <dgm:constr type="t" for="ch" forName="Accent1" refType="h" fact="0"/>
          <dgm:constr type="w" for="ch" forName="Accent1" refType="w" fact="0.0763"/>
          <dgm:constr type="h" for="ch" forName="Accent1" refType="h" fact="0.0952"/>
          <dgm:constr type="l" for="ch" forName="Accent2" refType="w" fact="0.4253"/>
          <dgm:constr type="t" for="ch" forName="Accent2" refType="h" fact="0.8314"/>
          <dgm:constr type="w" for="ch" forName="Accent2" refType="w" fact="0.0553"/>
          <dgm:constr type="h" for="ch" forName="Accent2" refType="h" fact="0.069"/>
          <dgm:constr type="l" for="ch" forName="Accent3" refType="w" fact="0.9447"/>
          <dgm:constr type="t" for="ch" forName="Accent3" refType="h" fact="0.3864"/>
          <dgm:constr type="w" for="ch" forName="Accent3" refType="w" fact="0.0553"/>
          <dgm:constr type="h" for="ch" forName="Accent3" refType="h" fact="0.069"/>
          <dgm:constr type="l" for="ch" forName="Child1" refType="w" fact="0"/>
          <dgm:constr type="t" for="ch" forName="Child1" refType="h" fact="0.1935"/>
          <dgm:constr type="w" for="ch" forName="Child1" refType="w" fact="0.2789"/>
          <dgm:constr type="h" for="ch" forName="Child1" refType="h" fact="0.3479"/>
          <dgm:constr type="l" for="ch" forName="Accent4" refType="w" fact="0.6803"/>
          <dgm:constr type="t" for="ch" forName="Accent4" refType="h" fact="0.9048"/>
          <dgm:constr type="w" for="ch" forName="Accent4" refType="w" fact="0.0763"/>
          <dgm:constr type="h" for="ch" forName="Accent4" refType="h" fact="0.0952"/>
          <dgm:constr type="l" for="ch" forName="Accent7" refType="w" fact="0.5287"/>
          <dgm:constr type="t" for="ch" forName="Accent7" refType="h" fact="0.1383"/>
          <dgm:constr type="w" for="ch" forName="Accent7" refType="w" fact="0.0763"/>
          <dgm:constr type="h" for="ch" forName="Accent7" refType="h" fact="0.0952"/>
          <dgm:constr type="l" for="ch" forName="Accent5" refType="w" fact="0.4409"/>
          <dgm:constr type="t" for="ch" forName="Accent5" refType="h" fact="0.1353"/>
          <dgm:constr type="w" for="ch" forName="Accent5" refType="w" fact="0.0553"/>
          <dgm:constr type="h" for="ch" forName="Accent5" refType="h" fact="0.069"/>
          <dgm:constr type="l" for="ch" forName="Accent6" refType="w" fact="0.2668"/>
          <dgm:constr type="t" for="ch" forName="Accent6" refType="h" fact="0.53"/>
          <dgm:constr type="w" for="ch" forName="Accent6" refType="w" fact="0.0553"/>
          <dgm:constr type="h" for="ch" forName="Accent6" refType="h" fact="0.069"/>
        </dgm:constrLst>
      </dgm:if>
      <dgm:if name="Name4" axis="ch ch" ptType="node node" func="cnt" op="equ" val="2">
        <dgm:alg type="composite">
          <dgm:param type="ar" val="1.592"/>
        </dgm:alg>
        <dgm:constrLst>
          <dgm:constr type="primFontSz" for="des" ptType="node" op="equ" val="65"/>
          <dgm:constr type="l" for="ch" forName="Parent" refType="w" fact="0.1886"/>
          <dgm:constr type="t" for="ch" forName="Parent" refType="h" fact="0.039"/>
          <dgm:constr type="w" for="ch" forName="Parent" refType="w" fact="0.5377"/>
          <dgm:constr type="h" for="ch" forName="Parent" refType="h" fact="0.856"/>
          <dgm:constr type="l" for="ch" forName="Accent8" refType="w" fact="0.0411"/>
          <dgm:constr type="t" for="ch" forName="Accent8" refType="h" fact="0.6434"/>
          <dgm:constr type="w" for="ch" forName="Accent8" refType="w" fact="0.1081"/>
          <dgm:constr type="h" for="ch" forName="Accent8" refType="h" fact="0.1721"/>
          <dgm:constr type="l" for="ch" forName="Accent1" refType="w" fact="0.4954"/>
          <dgm:constr type="t" for="ch" forName="Accent1" refType="h" fact="0"/>
          <dgm:constr type="w" for="ch" forName="Accent1" refType="w" fact="0.0598"/>
          <dgm:constr type="h" for="ch" forName="Accent1" refType="h" fact="0.0952"/>
          <dgm:constr type="l" for="ch" forName="Accent2" refType="w" fact="0.3538"/>
          <dgm:constr type="t" for="ch" forName="Accent2" refType="h" fact="0.8314"/>
          <dgm:constr type="w" for="ch" forName="Accent2" refType="w" fact="0.0433"/>
          <dgm:constr type="h" for="ch" forName="Accent2" refType="h" fact="0.069"/>
          <dgm:constr type="l" for="ch" forName="Accent3" refType="w" fact="0.7609"/>
          <dgm:constr type="t" for="ch" forName="Accent3" refType="h" fact="0.3864"/>
          <dgm:constr type="w" for="ch" forName="Accent3" refType="w" fact="0.0433"/>
          <dgm:constr type="h" for="ch" forName="Accent3" refType="h" fact="0.069"/>
          <dgm:constr type="l" for="ch" forName="Accent9" refType="w" fact="0.6839"/>
          <dgm:constr type="t" for="ch" forName="Accent9" refType="h" fact="0.27"/>
          <dgm:constr type="w" for="ch" forName="Accent9" refType="w" fact="0.0598"/>
          <dgm:constr type="h" for="ch" forName="Accent9" refType="h" fact="0.0952"/>
          <dgm:constr type="l" for="ch" forName="Child1" refType="w" fact="0.0206"/>
          <dgm:constr type="t" for="ch" forName="Child1" refType="h" fact="0.1935"/>
          <dgm:constr type="w" for="ch" forName="Child1" refType="w" fact="0.2186"/>
          <dgm:constr type="h" for="ch" forName="Child1" refType="h" fact="0.3479"/>
          <dgm:constr type="l" for="ch" forName="Child2" refType="w" fact="0.7814"/>
          <dgm:constr type="t" for="ch" forName="Child2" refType="h" fact="0.0298"/>
          <dgm:constr type="w" for="ch" forName="Child2" refType="w" fact="0.2186"/>
          <dgm:constr type="h" for="ch" forName="Child2" refType="h" fact="0.3479"/>
          <dgm:constr type="l" for="ch" forName="Accent10" refType="w" fact="0"/>
          <dgm:constr type="t" for="ch" forName="Accent10" refType="h" fact="0.8482"/>
          <dgm:constr type="w" for="ch" forName="Accent10" refType="w" fact="0.0433"/>
          <dgm:constr type="h" for="ch" forName="Accent10" refType="h" fact="0.069"/>
          <dgm:constr type="l" for="ch" forName="Accent11" refType="w" fact="0.4318"/>
          <dgm:constr type="t" for="ch" forName="Accent11" refType="h" fact="0.75"/>
          <dgm:constr type="w" for="ch" forName="Accent11" refType="w" fact="0.0433"/>
          <dgm:constr type="h" for="ch" forName="Accent11" refType="h" fact="0.069"/>
          <dgm:constr type="l" for="ch" forName="Accent7" refType="w" fact="0.4349"/>
          <dgm:constr type="t" for="ch" forName="Accent7" refType="h" fact="0.1383"/>
          <dgm:constr type="w" for="ch" forName="Accent7" refType="w" fact="0.0598"/>
          <dgm:constr type="h" for="ch" forName="Accent7" refType="h" fact="0.0952"/>
          <dgm:constr type="l" for="ch" forName="Accent5" refType="w" fact="0.3661"/>
          <dgm:constr type="t" for="ch" forName="Accent5" refType="h" fact="0.1353"/>
          <dgm:constr type="w" for="ch" forName="Accent5" refType="w" fact="0.0433"/>
          <dgm:constr type="h" for="ch" forName="Accent5" refType="h" fact="0.069"/>
          <dgm:constr type="l" for="ch" forName="Accent6" refType="w" fact="0.2296"/>
          <dgm:constr type="t" for="ch" forName="Accent6" refType="h" fact="0.53"/>
          <dgm:constr type="w" for="ch" forName="Accent6" refType="w" fact="0.0433"/>
          <dgm:constr type="h" for="ch" forName="Accent6" refType="h" fact="0.069"/>
          <dgm:constr type="l" for="ch" forName="Accent4" refType="w" fact="0.5537"/>
          <dgm:constr type="t" for="ch" forName="Accent4" refType="h" fact="0.9048"/>
          <dgm:constr type="w" for="ch" forName="Accent4" refType="w" fact="0.0598"/>
          <dgm:constr type="h" for="ch" forName="Accent4" refType="h" fact="0.0952"/>
        </dgm:constrLst>
      </dgm:if>
      <dgm:if name="Name5" axis="ch ch" ptType="node node" func="cnt" op="equ" val="3">
        <dgm:alg type="composite">
          <dgm:param type="ar" val="1.755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9"/>
          <dgm:constr type="w" for="ch" forName="Parent" refType="w" fact="0.4875"/>
          <dgm:constr type="h" for="ch" forName="Parent" refType="h" fact="0.856"/>
          <dgm:constr type="l" for="ch" forName="Accent8" refType="w" fact="0.0373"/>
          <dgm:constr type="t" for="ch" forName="Accent8" refType="h" fact="0.6434"/>
          <dgm:constr type="w" for="ch" forName="Accent8" refType="w" fact="0.098"/>
          <dgm:constr type="h" for="ch" forName="Accent8" refType="h" fact="0.1721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952"/>
          <dgm:constr type="l" for="ch" forName="Accent2" refType="w" fact="0.3209"/>
          <dgm:constr type="t" for="ch" forName="Accent2" refType="h" fact="0.8314"/>
          <dgm:constr type="w" for="ch" forName="Accent2" refType="w" fact="0.0393"/>
          <dgm:constr type="h" for="ch" forName="Accent2" refType="h" fact="0.069"/>
          <dgm:constr type="l" for="ch" forName="Accent3" refType="w" fact="0.6899"/>
          <dgm:constr type="t" for="ch" forName="Accent3" refType="h" fact="0.3864"/>
          <dgm:constr type="w" for="ch" forName="Accent3" refType="w" fact="0.0393"/>
          <dgm:constr type="h" for="ch" forName="Accent3" refType="h" fact="0.069"/>
          <dgm:constr type="l" for="ch" forName="Accent9" refType="w" fact="0.6201"/>
          <dgm:constr type="t" for="ch" forName="Accent9" refType="h" fact="0.27"/>
          <dgm:constr type="w" for="ch" forName="Accent9" refType="w" fact="0.0542"/>
          <dgm:constr type="h" for="ch" forName="Accent9" refType="h" fact="0.0952"/>
          <dgm:constr type="l" for="ch" forName="Child1" refType="w" fact="0.0186"/>
          <dgm:constr type="t" for="ch" forName="Child1" refType="h" fact="0.1935"/>
          <dgm:constr type="w" for="ch" forName="Child1" refType="w" fact="0.1982"/>
          <dgm:constr type="h" for="ch" forName="Child1" refType="h" fact="0.3479"/>
          <dgm:constr type="l" for="ch" forName="Child2" refType="w" fact="0.7086"/>
          <dgm:constr type="t" for="ch" forName="Child2" refType="h" fact="0.0298"/>
          <dgm:constr type="w" for="ch" forName="Child2" refType="w" fact="0.1982"/>
          <dgm:constr type="h" for="ch" forName="Child2" refType="h" fact="0.3479"/>
          <dgm:constr type="l" for="ch" forName="Child3" refType="w" fact="0.8018"/>
          <dgm:constr type="t" for="ch" forName="Child3" refType="h" fact="0.6312"/>
          <dgm:constr type="w" for="ch" forName="Child3" refType="w" fact="0.1982"/>
          <dgm:constr type="h" for="ch" forName="Child3" refType="h" fact="0.3479"/>
          <dgm:constr type="l" for="ch" forName="Accent12" refType="w" fact="0.7459"/>
          <dgm:constr type="t" for="ch" forName="Accent12" refType="h" fact="0.619"/>
          <dgm:constr type="w" for="ch" forName="Accent12" refType="w" fact="0.0393"/>
          <dgm:constr type="h" for="ch" forName="Accent12" refType="h" fact="0.069"/>
          <dgm:constr type="l" for="ch" forName="Accent4" refType="w" fact="0.5021"/>
          <dgm:constr type="t" for="ch" forName="Accent4" refType="h" fact="0.9048"/>
          <dgm:constr type="w" for="ch" forName="Accent4" refType="w" fact="0.0542"/>
          <dgm:constr type="h" for="ch" forName="Accent4" refType="h" fact="0.0952"/>
          <dgm:constr type="l" for="ch" forName="Accent10" refType="w" fact="0"/>
          <dgm:constr type="t" for="ch" forName="Accent10" refType="h" fact="0.8482"/>
          <dgm:constr type="w" for="ch" forName="Accent10" refType="w" fact="0.0393"/>
          <dgm:constr type="h" for="ch" forName="Accent10" refType="h" fact="0.069"/>
          <dgm:constr type="l" for="ch" forName="Accent11" refType="w" fact="0.3916"/>
          <dgm:constr type="t" for="ch" forName="Accent11" refType="h" fact="0.75"/>
          <dgm:constr type="w" for="ch" forName="Accent11" refType="w" fact="0.0393"/>
          <dgm:constr type="h" for="ch" forName="Accent11" refType="h" fact="0.069"/>
          <dgm:constr type="l" for="ch" forName="Accent7" refType="w" fact="0.3944"/>
          <dgm:constr type="t" for="ch" forName="Accent7" refType="h" fact="0.1383"/>
          <dgm:constr type="w" for="ch" forName="Accent7" refType="w" fact="0.0542"/>
          <dgm:constr type="h" for="ch" forName="Accent7" refType="h" fact="0.0952"/>
          <dgm:constr type="l" for="ch" forName="Accent5" refType="w" fact="0.3319"/>
          <dgm:constr type="t" for="ch" forName="Accent5" refType="h" fact="0.1353"/>
          <dgm:constr type="w" for="ch" forName="Accent5" refType="w" fact="0.0393"/>
          <dgm:constr type="h" for="ch" forName="Accent5" refType="h" fact="0.069"/>
          <dgm:constr type="l" for="ch" forName="Accent6" refType="w" fact="0.2082"/>
          <dgm:constr type="t" for="ch" forName="Accent6" refType="h" fact="0.53"/>
          <dgm:constr type="w" for="ch" forName="Accent6" refType="w" fact="0.0393"/>
          <dgm:constr type="h" for="ch" forName="Accent6" refType="h" fact="0.069"/>
        </dgm:constrLst>
      </dgm:if>
      <dgm:if name="Name6" axis="ch ch" ptType="node node" func="cnt" op="equ" val="4">
        <dgm:alg type="composite">
          <dgm:param type="ar" val="1.3749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0306"/>
          <dgm:constr type="w" for="ch" forName="Parent" refType="w" fact="0.4875"/>
          <dgm:constr type="h" for="ch" forName="Parent" refType="h" fact="0.6703"/>
          <dgm:constr type="l" for="ch" forName="Accent8" refType="w" fact="0.0373"/>
          <dgm:constr type="t" for="ch" forName="Accent8" refType="h" fact="0.5038"/>
          <dgm:constr type="w" for="ch" forName="Accent8" refType="w" fact="0.098"/>
          <dgm:constr type="h" for="ch" forName="Accent8" refType="h" fact="0.1348"/>
          <dgm:constr type="l" for="ch" forName="Accent1" refType="w" fact="0.4492"/>
          <dgm:constr type="t" for="ch" forName="Accent1" refType="h" fact="0"/>
          <dgm:constr type="w" for="ch" forName="Accent1" refType="w" fact="0.0542"/>
          <dgm:constr type="h" for="ch" forName="Accent1" refType="h" fact="0.0746"/>
          <dgm:constr type="l" for="ch" forName="Accent2" refType="w" fact="0.3209"/>
          <dgm:constr type="t" for="ch" forName="Accent2" refType="h" fact="0.6511"/>
          <dgm:constr type="w" for="ch" forName="Accent2" refType="w" fact="0.0393"/>
          <dgm:constr type="h" for="ch" forName="Accent2" refType="h" fact="0.054"/>
          <dgm:constr type="l" for="ch" forName="Accent3" refType="w" fact="0.6899"/>
          <dgm:constr type="t" for="ch" forName="Accent3" refType="h" fact="0.3026"/>
          <dgm:constr type="w" for="ch" forName="Accent3" refType="w" fact="0.0393"/>
          <dgm:constr type="h" for="ch" forName="Accent3" refType="h" fact="0.054"/>
          <dgm:constr type="l" for="ch" forName="Accent9" refType="w" fact="0.6201"/>
          <dgm:constr type="t" for="ch" forName="Accent9" refType="h" fact="0.2115"/>
          <dgm:constr type="w" for="ch" forName="Accent9" refType="w" fact="0.0542"/>
          <dgm:constr type="h" for="ch" forName="Accent9" refType="h" fact="0.0746"/>
          <dgm:constr type="l" for="ch" forName="Child1" refType="w" fact="0.0186"/>
          <dgm:constr type="t" for="ch" forName="Child1" refType="h" fact="0.1515"/>
          <dgm:constr type="w" for="ch" forName="Child1" refType="w" fact="0.1982"/>
          <dgm:constr type="h" for="ch" forName="Child1" refType="h" fact="0.2725"/>
          <dgm:constr type="l" for="ch" forName="Child2" refType="w" fact="0.7086"/>
          <dgm:constr type="t" for="ch" forName="Child2" refType="h" fact="0.0233"/>
          <dgm:constr type="w" for="ch" forName="Child2" refType="w" fact="0.1982"/>
          <dgm:constr type="h" for="ch" forName="Child2" refType="h" fact="0.2725"/>
          <dgm:constr type="l" for="ch" forName="Child3" refType="w" fact="0.8018"/>
          <dgm:constr type="t" for="ch" forName="Child3" refType="h" fact="0.4943"/>
          <dgm:constr type="w" for="ch" forName="Child3" refType="w" fact="0.1982"/>
          <dgm:constr type="h" for="ch" forName="Child3" refType="h" fact="0.2725"/>
          <dgm:constr type="l" for="ch" forName="Accent12" refType="w" fact="0.7459"/>
          <dgm:constr type="t" for="ch" forName="Accent12" refType="h" fact="0.4848"/>
          <dgm:constr type="w" for="ch" forName="Accent12" refType="w" fact="0.0393"/>
          <dgm:constr type="h" for="ch" forName="Accent12" refType="h" fact="0.054"/>
          <dgm:constr type="l" for="ch" forName="Accent4" refType="w" fact="0.5021"/>
          <dgm:constr type="t" for="ch" forName="Accent4" refType="h" fact="0.7085"/>
          <dgm:constr type="w" for="ch" forName="Accent4" refType="w" fact="0.0542"/>
          <dgm:constr type="h" for="ch" forName="Accent4" refType="h" fact="0.0746"/>
          <dgm:constr type="l" for="ch" forName="Accent10" refType="w" fact="0"/>
          <dgm:constr type="t" for="ch" forName="Accent10" refType="h" fact="0.6642"/>
          <dgm:constr type="w" for="ch" forName="Accent10" refType="w" fact="0.0393"/>
          <dgm:constr type="h" for="ch" forName="Accent10" refType="h" fact="0.054"/>
          <dgm:constr type="l" for="ch" forName="Accent11" refType="w" fact="0.3916"/>
          <dgm:constr type="t" for="ch" forName="Accent11" refType="h" fact="0.5873"/>
          <dgm:constr type="w" for="ch" forName="Accent11" refType="w" fact="0.0393"/>
          <dgm:constr type="h" for="ch" forName="Accent11" refType="h" fact="0.054"/>
          <dgm:constr type="l" for="ch" forName="Accent7" refType="w" fact="0.3944"/>
          <dgm:constr type="t" for="ch" forName="Accent7" refType="h" fact="0.1083"/>
          <dgm:constr type="w" for="ch" forName="Accent7" refType="w" fact="0.0542"/>
          <dgm:constr type="h" for="ch" forName="Accent7" refType="h" fact="0.0746"/>
          <dgm:constr type="l" for="ch" forName="Accent5" refType="w" fact="0.3319"/>
          <dgm:constr type="t" for="ch" forName="Accent5" refType="h" fact="0.1059"/>
          <dgm:constr type="w" for="ch" forName="Accent5" refType="w" fact="0.0393"/>
          <dgm:constr type="h" for="ch" forName="Accent5" refType="h" fact="0.054"/>
          <dgm:constr type="l" for="ch" forName="Accent6" refType="w" fact="0.2082"/>
          <dgm:constr type="t" for="ch" forName="Accent6" refType="h" fact="0.4151"/>
          <dgm:constr type="w" for="ch" forName="Accent6" refType="w" fact="0.0393"/>
          <dgm:constr type="h" for="ch" forName="Accent6" refType="h" fact="0.054"/>
          <dgm:constr type="l" for="ch" forName="Child4" refType="w" fact="0.2329"/>
          <dgm:constr type="t" for="ch" forName="Child4" refType="h" fact="0.7275"/>
          <dgm:constr type="w" for="ch" forName="Child4" refType="w" fact="0.1982"/>
          <dgm:constr type="h" for="ch" forName="Child4" refType="h" fact="0.2725"/>
          <dgm:constr type="l" for="ch" forName="Accent13" refType="w" fact="0.4099"/>
          <dgm:constr type="t" for="ch" forName="Accent13" refType="h" fact="0.7183"/>
          <dgm:constr type="w" for="ch" forName="Accent13" refType="w" fact="0.0393"/>
          <dgm:constr type="h" for="ch" forName="Accent13" refType="h" fact="0.054"/>
        </dgm:constrLst>
      </dgm:if>
      <dgm:else name="Name7">
        <dgm:alg type="composite">
          <dgm:param type="ar" val="1.1477"/>
        </dgm:alg>
        <dgm:constrLst>
          <dgm:constr type="primFontSz" for="des" ptType="node" op="equ" val="65"/>
          <dgm:constr type="l" for="ch" forName="Parent" refType="w" fact="0.171"/>
          <dgm:constr type="t" for="ch" forName="Parent" refType="h" fact="0.1907"/>
          <dgm:constr type="w" for="ch" forName="Parent" refType="w" fact="0.4875"/>
          <dgm:constr type="h" for="ch" forName="Parent" refType="h" fact="0.5596"/>
          <dgm:constr type="l" for="ch" forName="Accent8" refType="w" fact="0.0373"/>
          <dgm:constr type="t" for="ch" forName="Accent8" refType="h" fact="0.5858"/>
          <dgm:constr type="w" for="ch" forName="Accent8" refType="w" fact="0.098"/>
          <dgm:constr type="h" for="ch" forName="Accent8" refType="h" fact="0.1125"/>
          <dgm:constr type="l" for="ch" forName="Accent1" refType="w" fact="0.4492"/>
          <dgm:constr type="t" for="ch" forName="Accent1" refType="h" fact="0.1652"/>
          <dgm:constr type="w" for="ch" forName="Accent1" refType="w" fact="0.0542"/>
          <dgm:constr type="h" for="ch" forName="Accent1" refType="h" fact="0.0623"/>
          <dgm:constr type="l" for="ch" forName="Accent2" refType="w" fact="0.3209"/>
          <dgm:constr type="t" for="ch" forName="Accent2" refType="h" fact="0.7087"/>
          <dgm:constr type="w" for="ch" forName="Accent2" refType="w" fact="0.0393"/>
          <dgm:constr type="h" for="ch" forName="Accent2" refType="h" fact="0.0451"/>
          <dgm:constr type="l" for="ch" forName="Accent3" refType="w" fact="0.6899"/>
          <dgm:constr type="t" for="ch" forName="Accent3" refType="h" fact="0.4178"/>
          <dgm:constr type="w" for="ch" forName="Accent3" refType="w" fact="0.0393"/>
          <dgm:constr type="h" for="ch" forName="Accent3" refType="h" fact="0.0451"/>
          <dgm:constr type="l" for="ch" forName="Accent9" refType="w" fact="0.6201"/>
          <dgm:constr type="t" for="ch" forName="Accent9" refType="h" fact="0.3417"/>
          <dgm:constr type="w" for="ch" forName="Accent9" refType="w" fact="0.0542"/>
          <dgm:constr type="h" for="ch" forName="Accent9" refType="h" fact="0.0623"/>
          <dgm:constr type="l" for="ch" forName="Child1" refType="w" fact="0.0186"/>
          <dgm:constr type="t" for="ch" forName="Child1" refType="h" fact="0.2917"/>
          <dgm:constr type="w" for="ch" forName="Child1" refType="w" fact="0.1982"/>
          <dgm:constr type="h" for="ch" forName="Child1" refType="h" fact="0.2275"/>
          <dgm:constr type="l" for="ch" forName="Child2" refType="w" fact="0.7086"/>
          <dgm:constr type="t" for="ch" forName="Child2" refType="h" fact="0.1847"/>
          <dgm:constr type="w" for="ch" forName="Child2" refType="w" fact="0.1982"/>
          <dgm:constr type="h" for="ch" forName="Child2" refType="h" fact="0.2275"/>
          <dgm:constr type="l" for="ch" forName="Child3" refType="w" fact="0.8018"/>
          <dgm:constr type="t" for="ch" forName="Child3" refType="h" fact="0.5778"/>
          <dgm:constr type="w" for="ch" forName="Child3" refType="w" fact="0.1982"/>
          <dgm:constr type="h" for="ch" forName="Child3" refType="h" fact="0.2275"/>
          <dgm:constr type="l" for="ch" forName="Accent12" refType="w" fact="0.7459"/>
          <dgm:constr type="t" for="ch" forName="Accent12" refType="h" fact="0.5699"/>
          <dgm:constr type="w" for="ch" forName="Accent12" refType="w" fact="0.0393"/>
          <dgm:constr type="h" for="ch" forName="Accent12" refType="h" fact="0.0451"/>
          <dgm:constr type="l" for="ch" forName="Accent4" refType="w" fact="0.5021"/>
          <dgm:constr type="t" for="ch" forName="Accent4" refType="h" fact="0.7567"/>
          <dgm:constr type="w" for="ch" forName="Accent4" refType="w" fact="0.0542"/>
          <dgm:constr type="h" for="ch" forName="Accent4" refType="h" fact="0.0623"/>
          <dgm:constr type="l" for="ch" forName="Accent10" refType="w" fact="0"/>
          <dgm:constr type="t" for="ch" forName="Accent10" refType="h" fact="0.7197"/>
          <dgm:constr type="w" for="ch" forName="Accent10" refType="w" fact="0.0393"/>
          <dgm:constr type="h" for="ch" forName="Accent10" refType="h" fact="0.0451"/>
          <dgm:constr type="l" for="ch" forName="Accent11" refType="w" fact="0.3916"/>
          <dgm:constr type="t" for="ch" forName="Accent11" refType="h" fact="0.6555"/>
          <dgm:constr type="w" for="ch" forName="Accent11" refType="w" fact="0.0393"/>
          <dgm:constr type="h" for="ch" forName="Accent11" refType="h" fact="0.0451"/>
          <dgm:constr type="l" for="ch" forName="Accent7" refType="w" fact="0.3944"/>
          <dgm:constr type="t" for="ch" forName="Accent7" refType="h" fact="0.2556"/>
          <dgm:constr type="w" for="ch" forName="Accent7" refType="w" fact="0.0542"/>
          <dgm:constr type="h" for="ch" forName="Accent7" refType="h" fact="0.0623"/>
          <dgm:constr type="l" for="ch" forName="Accent5" refType="w" fact="0.3319"/>
          <dgm:constr type="t" for="ch" forName="Accent5" refType="h" fact="0.2536"/>
          <dgm:constr type="w" for="ch" forName="Accent5" refType="w" fact="0.0393"/>
          <dgm:constr type="h" for="ch" forName="Accent5" refType="h" fact="0.0451"/>
          <dgm:constr type="l" for="ch" forName="Accent6" refType="w" fact="0.2082"/>
          <dgm:constr type="t" for="ch" forName="Accent6" refType="h" fact="0.5117"/>
          <dgm:constr type="w" for="ch" forName="Accent6" refType="w" fact="0.0393"/>
          <dgm:constr type="h" for="ch" forName="Accent6" refType="h" fact="0.0451"/>
          <dgm:constr type="l" for="ch" forName="Child5" refType="w" fact="0.4219"/>
          <dgm:constr type="t" for="ch" forName="Child5" refType="h" fact="0"/>
          <dgm:constr type="w" for="ch" forName="Child5" refType="w" fact="0.1982"/>
          <dgm:constr type="h" for="ch" forName="Child5" refType="h" fact="0.2275"/>
          <dgm:constr type="l" for="ch" forName="Child4" refType="w" fact="0.2329"/>
          <dgm:constr type="t" for="ch" forName="Child4" refType="h" fact="0.7725"/>
          <dgm:constr type="w" for="ch" forName="Child4" refType="w" fact="0.1982"/>
          <dgm:constr type="h" for="ch" forName="Child4" refType="h" fact="0.2275"/>
          <dgm:constr type="l" for="ch" forName="Accent15" refType="w" fact="0.1775"/>
          <dgm:constr type="t" for="ch" forName="Accent15" refType="h" fact="0.2466"/>
          <dgm:constr type="w" for="ch" forName="Accent15" refType="w" fact="0.0393"/>
          <dgm:constr type="h" for="ch" forName="Accent15" refType="h" fact="0.0451"/>
          <dgm:constr type="l" for="ch" forName="Accent16" refType="w" fact="0.6351"/>
          <dgm:constr type="t" for="ch" forName="Accent16" refType="h" fact="0.056"/>
          <dgm:constr type="w" for="ch" forName="Accent16" refType="w" fact="0.0393"/>
          <dgm:constr type="h" for="ch" forName="Accent16" refType="h" fact="0.0451"/>
          <dgm:constr type="l" for="ch" forName="Accent13" refType="w" fact="0.4099"/>
          <dgm:constr type="t" for="ch" forName="Accent13" refType="h" fact="0.7648"/>
          <dgm:constr type="w" for="ch" forName="Accent13" refType="w" fact="0.0393"/>
          <dgm:constr type="h" for="ch" forName="Accent13" refType="h" fact="0.0451"/>
        </dgm:constrLst>
      </dgm:else>
    </dgm:choose>
    <dgm:forEach name="wrapper" axis="self" ptType="parTrans">
      <dgm:forEach name="accentRepeat1" axis="self">
        <dgm:layoutNode name="AccentHold1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2" axis="self">
        <dgm:layoutNode name="AccentHold2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  <dgm:forEach name="accentRepeat3" axis="self">
        <dgm:layoutNode name="AccentHold3" styleLbl="node1">
          <dgm:alg type="sp"/>
          <dgm:shape xmlns:r="http://schemas.openxmlformats.org/officeDocument/2006/relationships" type="ellipse" r:blip="">
            <dgm:adjLst/>
          </dgm:shape>
          <dgm:presOf/>
        </dgm:layoutNode>
      </dgm:forEach>
    </dgm:forEach>
    <dgm:forEach name="Name8" axis="ch" ptType="node" cnt="1">
      <dgm:layoutNode name="Parent" styleLbl="node0">
        <dgm:varLst>
          <dgm:chMax val="5"/>
          <dgm:chPref val="5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choose name="Name9">
        <dgm:if name="Name10" axis="ch" ptType="node" func="cnt" op="lte" val="4">
          <dgm:layoutNode name="Accent1" styleLbl="node1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</dgm:layoutNode>
        </dgm:if>
        <dgm:else name="Name11"/>
      </dgm:choose>
      <dgm:layoutNode name="Accent2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3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4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5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  <dgm:layoutNode name="Accent6" styleLbl="node1">
        <dgm:alg type="sp"/>
        <dgm:shape xmlns:r="http://schemas.openxmlformats.org/officeDocument/2006/relationships" type="ellipse" r:blip="">
          <dgm:adjLst/>
        </dgm:shape>
        <dgm:presOf/>
        <dgm:constrLst/>
      </dgm:layoutNode>
    </dgm:forEach>
    <dgm:forEach name="Name12" axis="ch ch" ptType="node node" st="1 1" cnt="1 1">
      <dgm:layoutNode name="Child1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3" ref="accentRepeat1"/>
      </dgm:layoutNode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14" ref="accentRepeat2"/>
      </dgm:layoutNode>
    </dgm:forEach>
    <dgm:forEach name="Name15" axis="ch ch" ptType="node node" st="1 2" cnt="1 1">
      <dgm:layoutNode name="Child2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1"/>
      </dgm:layoutNode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17" ref="accentRepeat2"/>
      </dgm:layoutNode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18" ref="accentRepeat3"/>
      </dgm:layoutNode>
    </dgm:forEach>
    <dgm:forEach name="Name19" axis="ch ch" ptType="node node" st="1 3" cnt="1 1">
      <dgm:layoutNode name="Child3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2">
        <dgm:alg type="sp"/>
        <dgm:shape xmlns:r="http://schemas.openxmlformats.org/officeDocument/2006/relationships" r:blip="">
          <dgm:adjLst/>
        </dgm:shape>
        <dgm:presOf/>
        <dgm:constrLst/>
        <dgm:forEach name="Name20" ref="accentRepeat1"/>
      </dgm:layoutNode>
    </dgm:forEach>
    <dgm:forEach name="Name21" axis="ch ch" ptType="node node" st="1 4" cnt="1 1">
      <dgm:layoutNode name="Child4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3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1"/>
      </dgm:layoutNode>
    </dgm:forEach>
    <dgm:forEach name="Name23" axis="ch ch" ptType="node node" st="1 5" cnt="1 1">
      <dgm:layoutNode name="Child5" styleLbl="node1">
        <dgm:varLst>
          <dgm:chMax val="0"/>
          <dgm:chPref val="0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Accent15">
        <dgm:alg type="sp"/>
        <dgm:shape xmlns:r="http://schemas.openxmlformats.org/officeDocument/2006/relationships" r:blip="">
          <dgm:adjLst/>
        </dgm:shape>
        <dgm:presOf/>
        <dgm:constrLst/>
        <dgm:forEach name="Name24" ref="accentRepeat2"/>
      </dgm:layoutNode>
      <dgm:layoutNode name="Accent16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3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D8A82D-9E20-439E-B095-6C03D13B43F1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91EAAA-DBE8-46D3-A11E-5276C76A6DB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138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91EAAA-DBE8-46D3-A11E-5276C76A6DB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5481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93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55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115718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166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266040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3933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311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397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0247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0929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77813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914400" y="6251575"/>
            <a:ext cx="1981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352800" y="6248400"/>
            <a:ext cx="2971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74F329-123E-41A0-BE29-7F5572F9A4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2239810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214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277813"/>
            <a:ext cx="7772400" cy="58531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B92A26-D1FF-4C62-95D2-3396DB0DA6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2935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479550" y="2967038"/>
            <a:ext cx="6296025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538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17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723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046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04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877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8838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3550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01.04.2020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38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662" r:id="rId22"/>
    <p:sldLayoutId id="2147483663" r:id="rId23"/>
    <p:sldLayoutId id="2147483661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pn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10" Type="http://schemas.openxmlformats.org/officeDocument/2006/relationships/image" Target="../media/image8.jpe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15.jpeg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1" y="764704"/>
            <a:ext cx="8941264" cy="5543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227841" y="260648"/>
            <a:ext cx="8229600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3200" b="1" i="1" dirty="0">
                <a:solidFill>
                  <a:srgbClr val="00FF00"/>
                </a:solidFill>
              </a:rPr>
              <a:t>Комунальний заклад </a:t>
            </a:r>
            <a:r>
              <a:rPr lang="uk-UA" sz="3200" b="1" i="1" dirty="0" smtClean="0">
                <a:solidFill>
                  <a:srgbClr val="FF0000"/>
                </a:solidFill>
              </a:rPr>
              <a:t/>
            </a:r>
            <a:br>
              <a:rPr lang="uk-UA" sz="3200" b="1" i="1" dirty="0" smtClean="0">
                <a:solidFill>
                  <a:srgbClr val="FF0000"/>
                </a:solidFill>
              </a:rPr>
            </a:br>
            <a:r>
              <a:rPr lang="uk-UA" sz="3200" b="1" i="1" dirty="0" smtClean="0">
                <a:solidFill>
                  <a:srgbClr val="99FF33"/>
                </a:solidFill>
              </a:rPr>
              <a:t>«</a:t>
            </a:r>
            <a:r>
              <a:rPr lang="ru-RU" sz="3200" b="1" i="1" dirty="0" err="1">
                <a:solidFill>
                  <a:srgbClr val="99FF33"/>
                </a:solidFill>
              </a:rPr>
              <a:t>Новокраснівська</a:t>
            </a:r>
            <a:r>
              <a:rPr lang="ru-RU" sz="3200" b="1" i="1" dirty="0">
                <a:solidFill>
                  <a:srgbClr val="99FF33"/>
                </a:solidFill>
              </a:rPr>
              <a:t> </a:t>
            </a:r>
            <a:r>
              <a:rPr lang="ru-RU" sz="3200" b="1" i="1" dirty="0" smtClean="0">
                <a:solidFill>
                  <a:srgbClr val="99FF33"/>
                </a:solidFill>
              </a:rPr>
              <a:t>ЗОШ </a:t>
            </a:r>
            <a:r>
              <a:rPr lang="ru-RU" sz="3200" b="1" i="1" dirty="0">
                <a:solidFill>
                  <a:srgbClr val="99FF33"/>
                </a:solidFill>
              </a:rPr>
              <a:t>І-ІІІ </a:t>
            </a:r>
            <a:r>
              <a:rPr lang="ru-RU" sz="3200" b="1" i="1" dirty="0" err="1">
                <a:solidFill>
                  <a:srgbClr val="99FF33"/>
                </a:solidFill>
              </a:rPr>
              <a:t>ступенів</a:t>
            </a:r>
            <a:r>
              <a:rPr lang="ru-RU" sz="3200" b="1" i="1" dirty="0">
                <a:solidFill>
                  <a:srgbClr val="99FF33"/>
                </a:solidFill>
              </a:rPr>
              <a:t> </a:t>
            </a:r>
            <a:r>
              <a:rPr lang="ru-RU" sz="3200" b="1" i="1" dirty="0" err="1">
                <a:solidFill>
                  <a:srgbClr val="99FF33"/>
                </a:solidFill>
              </a:rPr>
              <a:t>Нікольської</a:t>
            </a:r>
            <a:r>
              <a:rPr lang="ru-RU" sz="3200" b="1" i="1" dirty="0">
                <a:solidFill>
                  <a:srgbClr val="99FF33"/>
                </a:solidFill>
              </a:rPr>
              <a:t> </a:t>
            </a:r>
            <a:r>
              <a:rPr lang="ru-RU" sz="3200" b="1" i="1" dirty="0" err="1">
                <a:solidFill>
                  <a:srgbClr val="99FF33"/>
                </a:solidFill>
              </a:rPr>
              <a:t>районної</a:t>
            </a:r>
            <a:r>
              <a:rPr lang="ru-RU" sz="3200" b="1" i="1" dirty="0">
                <a:solidFill>
                  <a:srgbClr val="99FF33"/>
                </a:solidFill>
              </a:rPr>
              <a:t> </a:t>
            </a:r>
            <a:r>
              <a:rPr lang="ru-RU" sz="3200" b="1" i="1" dirty="0" smtClean="0">
                <a:solidFill>
                  <a:srgbClr val="99FF33"/>
                </a:solidFill>
              </a:rPr>
              <a:t>ради </a:t>
            </a:r>
            <a:br>
              <a:rPr lang="ru-RU" sz="3200" b="1" i="1" dirty="0" smtClean="0">
                <a:solidFill>
                  <a:srgbClr val="99FF33"/>
                </a:solidFill>
              </a:rPr>
            </a:br>
            <a:r>
              <a:rPr lang="ru-RU" sz="3200" b="1" i="1" dirty="0" err="1" smtClean="0">
                <a:solidFill>
                  <a:srgbClr val="99FF33"/>
                </a:solidFill>
              </a:rPr>
              <a:t>Донецької</a:t>
            </a:r>
            <a:r>
              <a:rPr lang="ru-RU" sz="3200" b="1" i="1" dirty="0" smtClean="0">
                <a:solidFill>
                  <a:srgbClr val="99FF33"/>
                </a:solidFill>
              </a:rPr>
              <a:t> </a:t>
            </a:r>
            <a:r>
              <a:rPr lang="ru-RU" sz="3200" b="1" i="1" dirty="0" err="1" smtClean="0">
                <a:solidFill>
                  <a:srgbClr val="99FF33"/>
                </a:solidFill>
              </a:rPr>
              <a:t>області</a:t>
            </a:r>
            <a:r>
              <a:rPr lang="ru-RU" sz="3200" b="1" i="1" dirty="0" smtClean="0">
                <a:solidFill>
                  <a:srgbClr val="99FF33"/>
                </a:solidFill>
              </a:rPr>
              <a:t>» </a:t>
            </a:r>
            <a:endParaRPr lang="ru-RU" sz="3200" b="1" i="1" dirty="0">
              <a:solidFill>
                <a:srgbClr val="99FF3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3322591"/>
            <a:ext cx="7301923" cy="2985433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uk-UA" sz="5400" b="1" dirty="0" smtClean="0">
              <a:ln w="1905">
                <a:solidFill>
                  <a:srgbClr val="000099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endParaRPr lang="uk-UA" sz="5400" b="1" dirty="0">
              <a:ln w="1905">
                <a:solidFill>
                  <a:srgbClr val="000099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uk-UA" sz="4000" b="1" i="1" dirty="0" smtClean="0">
                <a:ln w="1905">
                  <a:solidFill>
                    <a:srgbClr val="000099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Портфоліо </a:t>
            </a:r>
          </a:p>
          <a:p>
            <a:pPr algn="ctr"/>
            <a:r>
              <a:rPr lang="uk-UA" sz="4000" b="1" i="1" dirty="0" smtClean="0">
                <a:ln w="1905">
                  <a:solidFill>
                    <a:srgbClr val="000099"/>
                  </a:solidFill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вчителя початкових класів</a:t>
            </a:r>
            <a:endParaRPr lang="ru-RU" sz="4000" b="1" i="1" cap="none" spc="0" dirty="0">
              <a:ln w="1905">
                <a:solidFill>
                  <a:srgbClr val="000099"/>
                </a:solidFill>
              </a:ln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Melodii_dushi_-_Ohuenno_krasivaya_melodiya__muzofon.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 descr="C:\Users\Lenovo\Desktop\СЕРТИФІКАТИ\6 капелюхів\78869289_592815218122017_8150944799264866304_o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29" r="196" b="18585"/>
          <a:stretch/>
        </p:blipFill>
        <p:spPr bwMode="auto">
          <a:xfrm>
            <a:off x="3359351" y="4676640"/>
            <a:ext cx="4514215" cy="2133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Lenovo\Desktop\СЕРТИФІКАТИ\6 капелюхів\IMG_20180221_13061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4" t="12813" r="1109" b="17786"/>
          <a:stretch/>
        </p:blipFill>
        <p:spPr bwMode="auto">
          <a:xfrm>
            <a:off x="5345647" y="2941258"/>
            <a:ext cx="3532505" cy="21145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Lenovo\Desktop\СЕРТИФІКАТИ\6 капелюхів\IMG_20180919_09422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9" t="10583" r="12771" b="35901"/>
          <a:stretch/>
        </p:blipFill>
        <p:spPr bwMode="auto">
          <a:xfrm>
            <a:off x="6302270" y="101536"/>
            <a:ext cx="2600971" cy="2449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WordArt 2"/>
          <p:cNvSpPr>
            <a:spLocks noGrp="1" noChangeArrowheads="1" noChangeShapeType="1" noTextEdit="1"/>
          </p:cNvSpPr>
          <p:nvPr>
            <p:ph type="title"/>
          </p:nvPr>
        </p:nvSpPr>
        <p:spPr bwMode="auto">
          <a:xfrm>
            <a:off x="25189" y="188640"/>
            <a:ext cx="7931224" cy="648072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19050">
                  <a:solidFill>
                    <a:srgbClr val="974706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latin typeface="Arial Black"/>
              </a:rPr>
              <a:t>НАВЧАЛЬНО – МЕТОДИЧНА ДІЯЛЬНІСТЬ</a:t>
            </a:r>
            <a:endParaRPr lang="ru-RU" sz="3600" kern="10" spc="0" dirty="0">
              <a:ln w="19050">
                <a:solidFill>
                  <a:srgbClr val="974706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latin typeface="Arial Black"/>
            </a:endParaRPr>
          </a:p>
        </p:txBody>
      </p:sp>
      <p:sp>
        <p:nvSpPr>
          <p:cNvPr id="5" name="WordArt 3"/>
          <p:cNvSpPr>
            <a:spLocks noChangeArrowheads="1" noChangeShapeType="1" noTextEdit="1"/>
          </p:cNvSpPr>
          <p:nvPr/>
        </p:nvSpPr>
        <p:spPr bwMode="auto">
          <a:xfrm>
            <a:off x="179512" y="973691"/>
            <a:ext cx="5668445" cy="83879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Керівник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РМО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вчителів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dirty="0"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4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класів</a:t>
            </a:r>
            <a:endParaRPr lang="ru-RU" sz="2000" kern="10" spc="0" dirty="0" smtClean="0">
              <a:ln>
                <a:noFill/>
              </a:ln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>
              <a:buNone/>
            </a:pP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Керівник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ШМО </a:t>
            </a:r>
            <a:endParaRPr lang="ru-RU" sz="2000" kern="10" spc="0" dirty="0">
              <a:ln>
                <a:noFill/>
              </a:ln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9" name="WordArt 7"/>
          <p:cNvSpPr>
            <a:spLocks noChangeArrowheads="1" noChangeShapeType="1" noTextEdit="1"/>
          </p:cNvSpPr>
          <p:nvPr/>
        </p:nvSpPr>
        <p:spPr bwMode="auto">
          <a:xfrm>
            <a:off x="70071" y="2162752"/>
            <a:ext cx="6590079" cy="177493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Участь у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діяльності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творчих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груп</a:t>
            </a:r>
            <a:endParaRPr lang="ru-RU" sz="2000" kern="10" spc="0" dirty="0" smtClean="0">
              <a:ln>
                <a:noFill/>
              </a:ln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>
              <a:buNone/>
            </a:pP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Учасник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різноманітних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форм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міжкурсової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роботи</a:t>
            </a:r>
            <a:endParaRPr lang="ru-RU" sz="2000" kern="10" dirty="0" smtClean="0"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  <a:p>
            <a:pPr algn="ctr" rtl="0">
              <a:buNone/>
            </a:pP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Учасник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обласної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науково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–</a:t>
            </a:r>
          </a:p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практичної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</a:p>
          <a:p>
            <a:pPr algn="ctr" rtl="0">
              <a:buNone/>
            </a:pPr>
            <a:r>
              <a:rPr lang="ru-RU" sz="2000" kern="10" spc="0" dirty="0" err="1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конференції</a:t>
            </a:r>
            <a:r>
              <a:rPr lang="ru-RU" sz="2000" kern="10" spc="0" dirty="0" smtClean="0">
                <a:ln>
                  <a:noFill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при ОІППО -2018</a:t>
            </a:r>
            <a:endParaRPr lang="ru-RU" sz="2000" kern="10" spc="0" dirty="0">
              <a:ln>
                <a:noFill/>
              </a:ln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Рисунок 10" descr="C:\Users\Lenovo\Desktop\СЕРТИФІКАТИ\6 капелюхів\IMG_20180112_12151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59" r="-66" b="6971"/>
          <a:stretch/>
        </p:blipFill>
        <p:spPr bwMode="auto">
          <a:xfrm>
            <a:off x="-1855" y="3933056"/>
            <a:ext cx="3352800" cy="18103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6" name="Рисунок 15" descr="C:\Users\Lenovo\Desktop\СЕРТИФІКАТИ\6 капелюхів\slide-23.jpg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>
            <a:off x="7710711" y="5314232"/>
            <a:ext cx="1411240" cy="1458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4665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7772400" cy="648071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</a:rPr>
              <a:t>Моя педагогічна філософія</a:t>
            </a:r>
            <a:endParaRPr lang="ru-RU" b="1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2163" y="836711"/>
            <a:ext cx="8842325" cy="3456383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Розвивати, навчати, виховувати одночасно.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Максимально враховувати індивідуальні здібності учня.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Створювати позитивний мікроклімат.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Всебічно розвивати творчі здібності дітей.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Формувати </a:t>
            </a:r>
            <a:r>
              <a:rPr lang="uk-UA" sz="2600" b="1" dirty="0" smtClean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свідому, </a:t>
            </a:r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активну особистість та </a:t>
            </a:r>
            <a:r>
              <a:rPr lang="uk-UA" sz="2600" b="1" dirty="0" smtClean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громадянина</a:t>
            </a:r>
          </a:p>
          <a:p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uk-UA" sz="2600" b="1" dirty="0" smtClean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                                                                    </a:t>
            </a:r>
            <a:r>
              <a:rPr lang="uk-UA" sz="2600" b="1" dirty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своєї </a:t>
            </a:r>
            <a:r>
              <a:rPr lang="uk-UA" sz="2600" b="1" dirty="0" smtClean="0">
                <a:ln w="0"/>
                <a:solidFill>
                  <a:srgbClr val="0099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країни.</a:t>
            </a:r>
            <a:endParaRPr lang="uk-UA" b="1" i="1" dirty="0">
              <a:ln w="0"/>
              <a:solidFill>
                <a:srgbClr val="0099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uk-UA" sz="32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Учень </a:t>
            </a:r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– це не посудина</a:t>
            </a:r>
            <a:r>
              <a:rPr lang="uk-UA" sz="32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,</a:t>
            </a:r>
          </a:p>
          <a:p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uk-UA" sz="32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                     яку </a:t>
            </a:r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потрібно заповнити</a:t>
            </a:r>
            <a:r>
              <a:rPr lang="uk-UA" sz="32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,</a:t>
            </a:r>
          </a:p>
          <a:p>
            <a:pPr algn="ctr"/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</a:t>
            </a:r>
            <a:r>
              <a:rPr lang="uk-UA" sz="3200" b="1" i="1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                                    </a:t>
            </a:r>
            <a:r>
              <a:rPr lang="uk-UA" sz="3200" b="1" i="1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учень – факел, який треба запалити.</a:t>
            </a:r>
            <a:endParaRPr lang="ru-RU" sz="320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  <a:p>
            <a:endParaRPr lang="ru-RU" dirty="0"/>
          </a:p>
        </p:txBody>
      </p:sp>
      <p:pic>
        <p:nvPicPr>
          <p:cNvPr id="4" name="Рисунок 3" descr="C:\Users\Lenovo\Desktop\СЕРТИФІКАТИ\6 капелюхів\76756918_592813481455524_4049037335487053824_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378" y="3728809"/>
            <a:ext cx="2630446" cy="2088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Users\Lenovo\Desktop\СЕРТИФІКАТИ\6 капелюхів\78163749_592814654788740_7743652105692381184_o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3" r="4861" b="2777"/>
          <a:stretch/>
        </p:blipFill>
        <p:spPr bwMode="auto">
          <a:xfrm>
            <a:off x="2977666" y="4411191"/>
            <a:ext cx="2905959" cy="2212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Lenovo\Desktop\СЕРТИФІКАТИ\6 капелюхів\79644967_592814534788752_4362657586902728704_o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466" y="4190610"/>
            <a:ext cx="2852021" cy="197469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Рисунок 7" descr="C:\Users\Lenovo\Desktop\СЕРТИФІКАТИ\6 капелюхів\slide-23.jpg"/>
          <p:cNvPicPr/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7" t="29388" r="9451" b="48163"/>
          <a:stretch/>
        </p:blipFill>
        <p:spPr bwMode="auto">
          <a:xfrm>
            <a:off x="7263759" y="188640"/>
            <a:ext cx="1886867" cy="1659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54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4607991" cy="262359"/>
          </a:xfrm>
          <a:noFill/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uk-UA" sz="28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Тема</a:t>
            </a:r>
            <a:r>
              <a:rPr lang="uk-UA" sz="28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uk-UA" sz="28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над </a:t>
            </a:r>
            <a:r>
              <a:rPr lang="uk-UA" sz="2800" b="1" dirty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якою </a:t>
            </a:r>
            <a:r>
              <a:rPr lang="uk-UA" sz="2800" b="1" dirty="0" smtClean="0">
                <a:ln w="19050">
                  <a:solidFill>
                    <a:srgbClr val="FF66FF"/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працюю</a:t>
            </a:r>
            <a:endParaRPr lang="ru-RU" sz="5400" b="1" dirty="0">
              <a:ln w="19050">
                <a:solidFill>
                  <a:srgbClr val="FF66FF"/>
                </a:solidFill>
                <a:prstDash val="solid"/>
              </a:ln>
              <a:solidFill>
                <a:srgbClr val="00FF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268" name="WordArt 7"/>
          <p:cNvSpPr>
            <a:spLocks noChangeArrowheads="1" noChangeShapeType="1" noTextEdit="1"/>
          </p:cNvSpPr>
          <p:nvPr/>
        </p:nvSpPr>
        <p:spPr bwMode="auto">
          <a:xfrm>
            <a:off x="0" y="925881"/>
            <a:ext cx="7130503" cy="5760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«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Екологічне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виховання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kern="10" dirty="0" err="1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учнів</a:t>
            </a:r>
            <a:r>
              <a:rPr lang="ru-RU" sz="20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99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»</a:t>
            </a:r>
            <a:endParaRPr lang="ru-RU" sz="2000" b="1" kern="10" dirty="0">
              <a:ln w="9525">
                <a:noFill/>
                <a:round/>
                <a:headEnd/>
                <a:tailEnd/>
              </a:ln>
              <a:solidFill>
                <a:srgbClr val="0099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1501945"/>
            <a:ext cx="71642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Серед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усіх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сьогоднішніх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переживань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     все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виразніше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проглядається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екологічна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тривога</a:t>
            </a:r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334022343"/>
              </p:ext>
            </p:extLst>
          </p:nvPr>
        </p:nvGraphicFramePr>
        <p:xfrm>
          <a:off x="828947" y="2360708"/>
          <a:ext cx="5472608" cy="44447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11560" y="5837449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Потрібна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нова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філософія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життя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висока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екологічна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культура і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свідомість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у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формуванні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я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вважаю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відповідальна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роль </a:t>
            </a:r>
            <a:r>
              <a:rPr lang="ru-RU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належить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учителю.</a:t>
            </a: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Рисунок 10" descr="C:\Users\Lenovo\Desktop\СЕРТИФІКАТИ\6 капелюхів\slide-23.jpg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9" t="64490" r="40549" b="14694"/>
          <a:stretch/>
        </p:blipFill>
        <p:spPr bwMode="auto">
          <a:xfrm>
            <a:off x="6444208" y="4085195"/>
            <a:ext cx="1730524" cy="12880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Lenovo\Desktop\СЕРТИФІКАТИ\6 капелюхів\slide-23.jpg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>
            <a:off x="7309470" y="2909006"/>
            <a:ext cx="1860550" cy="1504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1126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785813" y="214313"/>
            <a:ext cx="4146227" cy="478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МЕТОДИЧНА   СКРИНЬКА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251520" y="908720"/>
            <a:ext cx="5809172" cy="108012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-360" dirty="0" smtClean="0"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latin typeface="Impact"/>
              </a:rPr>
              <a:t>Ф о р м и    і     м е т о д и </a:t>
            </a:r>
          </a:p>
          <a:p>
            <a:pPr algn="ctr" rtl="0">
              <a:buNone/>
            </a:pPr>
            <a:r>
              <a:rPr lang="ru-RU" sz="3600" kern="10" spc="-360" dirty="0" smtClean="0"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latin typeface="Impact"/>
              </a:rPr>
              <a:t>е к о л о г і ч н о г о</a:t>
            </a:r>
          </a:p>
          <a:p>
            <a:pPr algn="ctr" rtl="0">
              <a:buNone/>
            </a:pPr>
            <a:r>
              <a:rPr lang="ru-RU" sz="3600" kern="10" spc="-360" dirty="0" smtClean="0"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latin typeface="Impact"/>
              </a:rPr>
              <a:t>в и х о в а н </a:t>
            </a:r>
            <a:r>
              <a:rPr lang="ru-RU" sz="3600" kern="10" spc="-360" dirty="0" err="1" smtClean="0"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latin typeface="Impact"/>
              </a:rPr>
              <a:t>н</a:t>
            </a:r>
            <a:r>
              <a:rPr lang="ru-RU" sz="3600" kern="10" spc="-360" dirty="0" smtClean="0">
                <a:ln w="28575">
                  <a:solidFill>
                    <a:srgbClr val="0066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/>
                <a:latin typeface="Impact"/>
              </a:rPr>
              <a:t> я</a:t>
            </a:r>
            <a:endParaRPr lang="ru-RU" sz="3600" kern="10" spc="-360" dirty="0">
              <a:ln w="28575">
                <a:solidFill>
                  <a:srgbClr val="006600"/>
                </a:solidFill>
                <a:round/>
                <a:headEnd/>
                <a:tailEnd/>
              </a:ln>
              <a:solidFill>
                <a:srgbClr val="00FF00"/>
              </a:solidFill>
              <a:effectLst/>
              <a:latin typeface="Impact"/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567462872"/>
              </p:ext>
            </p:extLst>
          </p:nvPr>
        </p:nvGraphicFramePr>
        <p:xfrm>
          <a:off x="1043608" y="1916832"/>
          <a:ext cx="741682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9" name="Рисунок 8" descr="C:\Users\Lenovo\Desktop\СЕРТИФІКАТИ\6 капелюхів\slide-23.jpg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7" t="59184" r="9451" b="17142"/>
          <a:stretch/>
        </p:blipFill>
        <p:spPr bwMode="auto">
          <a:xfrm>
            <a:off x="6516216" y="-5680"/>
            <a:ext cx="2206625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95536" y="260648"/>
            <a:ext cx="82129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Пошукова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робота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учнів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2"/>
          <a:srcRect l="5456" t="27539" r="-122"/>
          <a:stretch/>
        </p:blipFill>
        <p:spPr bwMode="auto">
          <a:xfrm>
            <a:off x="611560" y="1700808"/>
            <a:ext cx="6912768" cy="4608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5" name="Рисунок 4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7" t="59184" r="9451" b="17142"/>
          <a:stretch/>
        </p:blipFill>
        <p:spPr bwMode="auto">
          <a:xfrm>
            <a:off x="7092280" y="908720"/>
            <a:ext cx="2206625" cy="1828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769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03529" y="117258"/>
            <a:ext cx="5889167" cy="962025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ПРИНЦИПИ РОБОТИ</a:t>
            </a:r>
            <a:endParaRPr lang="ru-RU" sz="20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3" name="Рисунок 2" descr="C:\Users\TerehovaSA\Desktop\ПОРТФОЛІОТСА\Картинки\Картинки о природе\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5634" y="2507697"/>
            <a:ext cx="2682411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323528" y="2295097"/>
            <a:ext cx="2448272" cy="1158044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95B3D7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Єдність</a:t>
            </a:r>
            <a:endParaRPr lang="ru-RU" sz="2000" b="1" dirty="0" smtClean="0"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вимог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4706839" y="836712"/>
            <a:ext cx="3729736" cy="1084117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95B3D7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Диференційований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підхід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780398" y="4822829"/>
            <a:ext cx="2664296" cy="676275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00B0F0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Сиситемність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146344" y="3420884"/>
            <a:ext cx="2981703" cy="860551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95B3D7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b="1" dirty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Наочність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  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828070" y="4885764"/>
            <a:ext cx="2952328" cy="1022598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95B3D7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Доступність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10"/>
          <p:cNvSpPr>
            <a:spLocks noChangeArrowheads="1"/>
          </p:cNvSpPr>
          <p:nvPr/>
        </p:nvSpPr>
        <p:spPr bwMode="auto">
          <a:xfrm>
            <a:off x="1141094" y="1171354"/>
            <a:ext cx="3549443" cy="1054199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00B0F0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Розмаїття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форм та </a:t>
            </a:r>
            <a:r>
              <a:rPr lang="ru-RU" sz="2000" b="1" dirty="0" err="1">
                <a:latin typeface="Arial" pitchFamily="34" charset="0"/>
                <a:cs typeface="Arial" pitchFamily="34" charset="0"/>
              </a:rPr>
              <a:t>методів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 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555041" y="4149080"/>
            <a:ext cx="2610643" cy="676275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00B0F0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Науковість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709599" y="2003641"/>
            <a:ext cx="3384137" cy="1008112"/>
          </a:xfrm>
          <a:prstGeom prst="cloudCallout">
            <a:avLst>
              <a:gd name="adj1" fmla="val 24870"/>
              <a:gd name="adj2" fmla="val -40986"/>
            </a:avLst>
          </a:prstGeom>
          <a:solidFill>
            <a:srgbClr val="00B0F0"/>
          </a:solidFill>
          <a:ln w="28575">
            <a:solidFill>
              <a:srgbClr val="00B0F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000" b="1" dirty="0" err="1" smtClean="0">
                <a:latin typeface="Arial" pitchFamily="34" charset="0"/>
                <a:cs typeface="Arial" pitchFamily="34" charset="0"/>
              </a:rPr>
              <a:t>Індивідуальний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характер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WordArt 13"/>
          <p:cNvSpPr>
            <a:spLocks noChangeArrowheads="1" noChangeShapeType="1" noTextEdit="1"/>
          </p:cNvSpPr>
          <p:nvPr/>
        </p:nvSpPr>
        <p:spPr bwMode="auto">
          <a:xfrm>
            <a:off x="323528" y="5908362"/>
            <a:ext cx="8516425" cy="714911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0"/>
                <a:gd name="adj2" fmla="val 0"/>
              </a:avLst>
            </a:prstTxWarp>
          </a:bodyPr>
          <a:lstStyle/>
          <a:p>
            <a:pPr algn="ctr" rtl="0">
              <a:buNone/>
            </a:pPr>
            <a:r>
              <a:rPr lang="ru-RU" sz="2000" b="1" i="1" kern="10" spc="0" dirty="0" err="1" smtClean="0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К.Ушинський</a:t>
            </a:r>
            <a:r>
              <a:rPr lang="ru-RU" sz="2000" b="1" i="1" kern="10" spc="0" dirty="0" smtClean="0">
                <a:ln>
                  <a:noFill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i="1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Дитяча</a:t>
            </a:r>
            <a:r>
              <a:rPr lang="ru-RU" sz="2000" b="1" i="1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душа </a:t>
            </a:r>
            <a:r>
              <a:rPr lang="ru-RU" sz="2000" b="1" i="1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потребує</a:t>
            </a:r>
            <a:r>
              <a:rPr lang="ru-RU" sz="2000" b="1" i="1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2000" b="1" i="1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наочності</a:t>
            </a:r>
            <a:endParaRPr lang="ru-RU" sz="2000" b="1" i="1" kern="10" spc="0" dirty="0">
              <a:ln>
                <a:noFill/>
              </a:ln>
              <a:solidFill>
                <a:srgbClr val="FF0000"/>
              </a:solidFill>
              <a:effectLst>
                <a:outerShdw dist="53882" dir="2700000" algn="ctr" rotWithShape="0">
                  <a:srgbClr val="C0C0C0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5" name="Рисунок 14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7" t="59184" r="9451" b="17142"/>
          <a:stretch/>
        </p:blipFill>
        <p:spPr bwMode="auto">
          <a:xfrm>
            <a:off x="3567719" y="1754288"/>
            <a:ext cx="2111425" cy="122489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08413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922" y="126895"/>
            <a:ext cx="6347713" cy="13208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Застосовую такі інтерактивні </a:t>
            </a:r>
            <a: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en-US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uk-UA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методи навчання: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323528" y="1412776"/>
            <a:ext cx="8229600" cy="4896544"/>
          </a:xfrm>
        </p:spPr>
        <p:txBody>
          <a:bodyPr>
            <a:normAutofit lnSpcReduction="10000"/>
          </a:bodyPr>
          <a:lstStyle/>
          <a:p>
            <a:r>
              <a:rPr lang="uk-UA" sz="2800" b="1" dirty="0" smtClean="0"/>
              <a:t>Складання і читання асоціативного куща</a:t>
            </a:r>
          </a:p>
          <a:p>
            <a:r>
              <a:rPr lang="uk-UA" sz="2800" b="1" dirty="0" smtClean="0"/>
              <a:t> Робота в групах</a:t>
            </a:r>
          </a:p>
          <a:p>
            <a:r>
              <a:rPr lang="uk-UA" sz="2800" b="1" dirty="0" smtClean="0"/>
              <a:t>Робота в парах</a:t>
            </a:r>
          </a:p>
          <a:p>
            <a:r>
              <a:rPr lang="uk-UA" sz="2800" b="1" dirty="0" smtClean="0"/>
              <a:t>Вправа “Мікрофон”</a:t>
            </a:r>
          </a:p>
          <a:p>
            <a:r>
              <a:rPr lang="uk-UA" sz="2800" b="1" dirty="0" smtClean="0"/>
              <a:t>“Акваріум”</a:t>
            </a:r>
          </a:p>
          <a:p>
            <a:r>
              <a:rPr lang="uk-UA" sz="2800" b="1" dirty="0" err="1" smtClean="0"/>
              <a:t>“Авторське</a:t>
            </a:r>
            <a:r>
              <a:rPr lang="uk-UA" sz="2800" b="1" dirty="0" smtClean="0"/>
              <a:t> </a:t>
            </a:r>
            <a:r>
              <a:rPr lang="uk-UA" sz="2800" b="1" dirty="0" err="1" smtClean="0"/>
              <a:t>крісло”</a:t>
            </a:r>
            <a:endParaRPr lang="uk-UA" sz="2800" b="1" dirty="0" smtClean="0"/>
          </a:p>
          <a:p>
            <a:r>
              <a:rPr lang="uk-UA" sz="2800" b="1" dirty="0" smtClean="0"/>
              <a:t>Мозкова атака</a:t>
            </a:r>
          </a:p>
          <a:p>
            <a:r>
              <a:rPr lang="uk-UA" sz="2800" b="1" dirty="0" smtClean="0"/>
              <a:t>Метод Шести капелюхів мислення</a:t>
            </a:r>
          </a:p>
          <a:p>
            <a:r>
              <a:rPr lang="uk-UA" sz="2800" b="1" dirty="0" smtClean="0"/>
              <a:t>Дерево рішень тощо</a:t>
            </a:r>
          </a:p>
          <a:p>
            <a:endParaRPr lang="ru-RU" dirty="0"/>
          </a:p>
        </p:txBody>
      </p:sp>
      <p:pic>
        <p:nvPicPr>
          <p:cNvPr id="7" name="Рисунок 6" descr="C:\Users\Lenovo\Desktop\СЕРТИФІКАТИ\6 капелюхів\78265728_592814898122049_180035824933404672_o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428" r="40994" b="-1"/>
          <a:stretch/>
        </p:blipFill>
        <p:spPr bwMode="auto">
          <a:xfrm flipH="1">
            <a:off x="6758850" y="3282881"/>
            <a:ext cx="2196072" cy="34563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Lenovo\Desktop\СЕРТИФІКАТИ\6 капелюхів\78612514_592814311455441_1598556475037319168_o (1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5" t="1283"/>
          <a:stretch/>
        </p:blipFill>
        <p:spPr bwMode="auto">
          <a:xfrm>
            <a:off x="4283968" y="1898328"/>
            <a:ext cx="2861150" cy="21190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Рисунок 9" descr="C:\Users\Lenovo\Desktop\СЕРТИФІКАТИ\6 капелюхів\slide-23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>
            <a:off x="6439635" y="410221"/>
            <a:ext cx="1489377" cy="9361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Lenovo\Desktop\СЕРТИФІКАТИ\6 капелюхів\slide-23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7" t="29388" r="9451" b="48163"/>
          <a:stretch/>
        </p:blipFill>
        <p:spPr bwMode="auto">
          <a:xfrm>
            <a:off x="7635094" y="260648"/>
            <a:ext cx="1508906" cy="1008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Lenovo\Desktop\СЕРТИФІКАТИ\6 капелюхів\slide-23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7" t="59184" r="9451" b="17142"/>
          <a:stretch/>
        </p:blipFill>
        <p:spPr bwMode="auto">
          <a:xfrm>
            <a:off x="5333103" y="459184"/>
            <a:ext cx="1391344" cy="10605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Lenovo\Desktop\СЕРТИФІКАТИ\6 капелюхів\slide-23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28973" r="69904" b="49264"/>
          <a:stretch/>
        </p:blipFill>
        <p:spPr bwMode="auto">
          <a:xfrm>
            <a:off x="4193646" y="617414"/>
            <a:ext cx="1355973" cy="85096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009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-335732" y="23088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4400" cap="none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</a:rPr>
              <a:t>Схема моєї професійної діяльності</a:t>
            </a:r>
            <a:endParaRPr lang="ru-RU" sz="4400" cap="none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6" name="Прямокутник 3"/>
          <p:cNvSpPr/>
          <p:nvPr/>
        </p:nvSpPr>
        <p:spPr>
          <a:xfrm>
            <a:off x="500034" y="1857364"/>
            <a:ext cx="257176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Методична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кутник 4"/>
          <p:cNvSpPr/>
          <p:nvPr/>
        </p:nvSpPr>
        <p:spPr>
          <a:xfrm rot="16200000">
            <a:off x="192680" y="2967759"/>
            <a:ext cx="2643206" cy="2708434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Методичні розробки уроків, заходів</a:t>
            </a:r>
          </a:p>
          <a:p>
            <a:pPr algn="ctr" defTabSz="912813"/>
            <a:endParaRPr lang="uk-UA" sz="1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Семінари, педради</a:t>
            </a:r>
          </a:p>
          <a:p>
            <a:pPr algn="ctr" defTabSz="912813"/>
            <a:endParaRPr lang="uk-UA" sz="1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Робота в МО вчителів початкових класів</a:t>
            </a:r>
          </a:p>
          <a:p>
            <a:pPr algn="ctr" defTabSz="912813"/>
            <a:endParaRPr lang="uk-UA" sz="1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sz="2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34" charset="0"/>
                <a:cs typeface="Arial" pitchFamily="34" charset="0"/>
              </a:rPr>
              <a:t>Самоосвіта</a:t>
            </a:r>
            <a:endParaRPr lang="ru-RU" sz="200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кутник 5"/>
          <p:cNvSpPr/>
          <p:nvPr/>
        </p:nvSpPr>
        <p:spPr>
          <a:xfrm>
            <a:off x="3214678" y="1857364"/>
            <a:ext cx="257176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Навчальна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кутник 6"/>
          <p:cNvSpPr/>
          <p:nvPr/>
        </p:nvSpPr>
        <p:spPr>
          <a:xfrm>
            <a:off x="6000760" y="1857364"/>
            <a:ext cx="2571768" cy="83099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2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Позакласна робота</a:t>
            </a:r>
            <a:endParaRPr lang="ru-RU" sz="2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кутник 7"/>
          <p:cNvSpPr/>
          <p:nvPr/>
        </p:nvSpPr>
        <p:spPr>
          <a:xfrm>
            <a:off x="2428860" y="3571876"/>
            <a:ext cx="4143404" cy="1692771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sz="36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Урок</a:t>
            </a:r>
          </a:p>
          <a:p>
            <a:pPr algn="ctr" defTabSz="912813"/>
            <a:endParaRPr lang="uk-UA" sz="36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endParaRPr lang="uk-UA" sz="1400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Стандартний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Нестандартний</a:t>
            </a:r>
            <a:endParaRPr lang="ru-RU" dirty="0" smtClean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кутник 8"/>
          <p:cNvSpPr/>
          <p:nvPr/>
        </p:nvSpPr>
        <p:spPr>
          <a:xfrm rot="16200000">
            <a:off x="6349905" y="2865543"/>
            <a:ext cx="2500330" cy="276998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Індивідуальні бесіди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Робота з обдарованими дітьми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Робота з учнями по підготовці до конкурсів</a:t>
            </a:r>
          </a:p>
          <a:p>
            <a:pPr algn="ctr" defTabSz="912813"/>
            <a:endParaRPr lang="uk-UA" sz="1000" dirty="0" smtClean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  <a:p>
            <a:pPr algn="ctr" defTabSz="912813"/>
            <a:r>
              <a:rPr lang="uk-UA" dirty="0" smtClean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Робота з батьками</a:t>
            </a:r>
          </a:p>
          <a:p>
            <a:pPr algn="ctr" defTabSz="912813"/>
            <a:endParaRPr lang="ru-RU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Пряма зі стрілкою 10"/>
          <p:cNvCxnSpPr>
            <a:stCxn id="6" idx="2"/>
          </p:cNvCxnSpPr>
          <p:nvPr/>
        </p:nvCxnSpPr>
        <p:spPr>
          <a:xfrm rot="5400000">
            <a:off x="986970" y="2344301"/>
            <a:ext cx="454889" cy="1143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Пряма зі стрілкою 11"/>
          <p:cNvCxnSpPr>
            <a:stCxn id="8" idx="2"/>
            <a:endCxn id="10" idx="0"/>
          </p:cNvCxnSpPr>
          <p:nvPr/>
        </p:nvCxnSpPr>
        <p:spPr>
          <a:xfrm rot="5400000">
            <a:off x="4058805" y="3130118"/>
            <a:ext cx="883515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 зі стрілкою 17"/>
          <p:cNvCxnSpPr>
            <a:stCxn id="9" idx="2"/>
          </p:cNvCxnSpPr>
          <p:nvPr/>
        </p:nvCxnSpPr>
        <p:spPr>
          <a:xfrm rot="16200000" flipH="1">
            <a:off x="7202077" y="2772928"/>
            <a:ext cx="597765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Пряма зі стрілкою 21"/>
          <p:cNvCxnSpPr>
            <a:stCxn id="6" idx="2"/>
          </p:cNvCxnSpPr>
          <p:nvPr/>
        </p:nvCxnSpPr>
        <p:spPr>
          <a:xfrm rot="5400000">
            <a:off x="1308442" y="2737209"/>
            <a:ext cx="526325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Пряма зі стрілкою 24"/>
          <p:cNvCxnSpPr>
            <a:stCxn id="6" idx="2"/>
          </p:cNvCxnSpPr>
          <p:nvPr/>
        </p:nvCxnSpPr>
        <p:spPr>
          <a:xfrm rot="16200000" flipH="1">
            <a:off x="1594193" y="2880086"/>
            <a:ext cx="526327" cy="1428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7" name="Пряма зі стрілкою 27"/>
          <p:cNvCxnSpPr/>
          <p:nvPr/>
        </p:nvCxnSpPr>
        <p:spPr>
          <a:xfrm rot="16200000" flipH="1">
            <a:off x="1714480" y="2786058"/>
            <a:ext cx="857258" cy="7143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Пряма зі стрілкою 29"/>
          <p:cNvCxnSpPr/>
          <p:nvPr/>
        </p:nvCxnSpPr>
        <p:spPr>
          <a:xfrm rot="5400000">
            <a:off x="3751256" y="4249744"/>
            <a:ext cx="785820" cy="5730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Пряма зі стрілкою 31"/>
          <p:cNvCxnSpPr/>
          <p:nvPr/>
        </p:nvCxnSpPr>
        <p:spPr>
          <a:xfrm rot="16200000" flipH="1">
            <a:off x="4537075" y="4251331"/>
            <a:ext cx="785818" cy="569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Пряма зі стрілкою 33"/>
          <p:cNvCxnSpPr/>
          <p:nvPr/>
        </p:nvCxnSpPr>
        <p:spPr>
          <a:xfrm>
            <a:off x="7286644" y="2714621"/>
            <a:ext cx="1214448" cy="5000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Пряма зі стрілкою 36"/>
          <p:cNvCxnSpPr/>
          <p:nvPr/>
        </p:nvCxnSpPr>
        <p:spPr>
          <a:xfrm rot="5400000">
            <a:off x="7000892" y="2786059"/>
            <a:ext cx="357192" cy="2143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Пряма зі стрілкою 37"/>
          <p:cNvCxnSpPr/>
          <p:nvPr/>
        </p:nvCxnSpPr>
        <p:spPr>
          <a:xfrm rot="10800000" flipV="1">
            <a:off x="6429389" y="2714620"/>
            <a:ext cx="857257" cy="42863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24" name="Группа 23"/>
          <p:cNvGrpSpPr/>
          <p:nvPr/>
        </p:nvGrpSpPr>
        <p:grpSpPr>
          <a:xfrm rot="696025">
            <a:off x="7275611" y="312587"/>
            <a:ext cx="1681659" cy="1493842"/>
            <a:chOff x="2004" y="10691"/>
            <a:chExt cx="2686050" cy="2436107"/>
          </a:xfrm>
        </p:grpSpPr>
        <p:pic>
          <p:nvPicPr>
            <p:cNvPr id="25" name="Рисунок 24" descr="C:\Users\Lenovo\Desktop\СЕРТИФІКАТИ\6 капелюхів\slide-23.jpg"/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4" t="37551" r="40522" b="41336"/>
            <a:stretch/>
          </p:blipFill>
          <p:spPr bwMode="auto">
            <a:xfrm>
              <a:off x="2004" y="10691"/>
              <a:ext cx="2686050" cy="2071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6" name="Прямоугольник 25"/>
            <p:cNvSpPr/>
            <p:nvPr/>
          </p:nvSpPr>
          <p:spPr>
            <a:xfrm>
              <a:off x="256988" y="1565796"/>
              <a:ext cx="2228850" cy="88100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uk-UA" sz="1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200" b="1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Чого  досягли?</a:t>
              </a: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200" b="1" dirty="0" smtClean="0">
                  <a:ea typeface="Calibri" panose="020F0502020204030204" pitchFamily="34" charset="0"/>
                  <a:cs typeface="Times New Roman" panose="02020603050405020304" pitchFamily="18" charset="0"/>
                </a:rPr>
                <a:t>Що робити далі</a:t>
              </a:r>
              <a:endParaRPr lang="uk-UA" sz="1200" b="1" dirty="0" smtClean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527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9" grpId="0" animBg="1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C:\Users\Lenovo\Desktop\СЕРТИФІКАТИ\6 капелюхів\slide-23.jpg"/>
          <p:cNvPicPr/>
          <p:nvPr/>
        </p:nvPicPr>
        <p:blipFill rotWithShape="1">
          <a:blip r:embed="rId2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7" t="29388" r="9451" b="48163"/>
          <a:stretch/>
        </p:blipFill>
        <p:spPr bwMode="auto">
          <a:xfrm rot="406000">
            <a:off x="7397967" y="1676465"/>
            <a:ext cx="1475655" cy="12190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Lenovo\Pictures\Фото 2018\свято осені 1-4\IMG_20181026_1316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9" t="33312" r="-859" b="11971"/>
          <a:stretch/>
        </p:blipFill>
        <p:spPr bwMode="auto">
          <a:xfrm>
            <a:off x="5604752" y="3467909"/>
            <a:ext cx="3127673" cy="21213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79512" y="80564"/>
            <a:ext cx="86941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	</a:t>
            </a:r>
            <a:r>
              <a:rPr lang="ru-RU" sz="3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ШЛЯХИ РОЗПОВСЮДЖЕННЯ ДОСВІДУ</a:t>
            </a: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3059832" y="969184"/>
            <a:ext cx="5575945" cy="1095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Кожне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спілкування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дитини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зі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своїм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педагогом </a:t>
            </a:r>
          </a:p>
          <a:p>
            <a:pPr algn="ctr" rtl="0">
              <a:buNone/>
            </a:pP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має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вселяти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в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неї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радість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та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оптимізм</a:t>
            </a: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</a:p>
          <a:p>
            <a:pPr algn="ctr" rtl="0">
              <a:buNone/>
            </a:pPr>
            <a:r>
              <a:rPr lang="ru-RU" sz="3600" kern="10" spc="0" dirty="0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                                                   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0000CC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Ш.Амонашвілі</a:t>
            </a:r>
            <a:endParaRPr lang="ru-RU" sz="3600" kern="10" spc="0" dirty="0">
              <a:ln>
                <a:noFill/>
              </a:ln>
              <a:solidFill>
                <a:srgbClr val="0000CC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04752" y="2636912"/>
            <a:ext cx="35392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/>
              <a:t>Відкриті</a:t>
            </a:r>
            <a:r>
              <a:rPr lang="ru-RU" sz="2400" b="1" dirty="0"/>
              <a:t> </a:t>
            </a:r>
            <a:r>
              <a:rPr lang="ru-RU" sz="2400" b="1" dirty="0" smtClean="0"/>
              <a:t>уроки, </a:t>
            </a:r>
            <a:r>
              <a:rPr lang="ru-RU" sz="2400" b="1" dirty="0" err="1" smtClean="0"/>
              <a:t>позакласні</a:t>
            </a:r>
            <a:r>
              <a:rPr lang="ru-RU" sz="2400" b="1" dirty="0" smtClean="0"/>
              <a:t> заходи</a:t>
            </a:r>
            <a:endParaRPr lang="ru-RU" sz="2400" b="1" dirty="0"/>
          </a:p>
        </p:txBody>
      </p:sp>
      <p:sp>
        <p:nvSpPr>
          <p:cNvPr id="11" name="WordArt 3"/>
          <p:cNvSpPr>
            <a:spLocks noChangeArrowheads="1" noChangeShapeType="1" noTextEdit="1"/>
          </p:cNvSpPr>
          <p:nvPr/>
        </p:nvSpPr>
        <p:spPr bwMode="auto">
          <a:xfrm>
            <a:off x="2379455" y="5589240"/>
            <a:ext cx="6747043" cy="10953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Кожен</a:t>
            </a: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шкільний</a:t>
            </a: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день,</a:t>
            </a:r>
          </a:p>
          <a:p>
            <a:pPr algn="ctr" rtl="0">
              <a:buNone/>
            </a:pP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кожен</a:t>
            </a: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урок</a:t>
            </a:r>
          </a:p>
          <a:p>
            <a:pPr algn="ctr" rtl="0">
              <a:buNone/>
            </a:pP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повинен бути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осмислений</a:t>
            </a: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педагогом </a:t>
            </a:r>
          </a:p>
          <a:p>
            <a:pPr algn="ctr" rtl="0">
              <a:buNone/>
            </a:pP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як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подарунок</a:t>
            </a: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3600" kern="10" spc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дітям</a:t>
            </a:r>
            <a:r>
              <a:rPr lang="ru-RU" sz="3600" kern="10" spc="0" dirty="0" smtClean="0">
                <a:ln>
                  <a:noFill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.</a:t>
            </a:r>
            <a:endParaRPr lang="ru-RU" sz="3600" kern="10" spc="0" dirty="0">
              <a:ln>
                <a:noFill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2" name="Рисунок 11" descr="C:\Users\Lenovo\Desktop\СЕРТИФІКАТИ\6 капелюхів\78651306_592815514788654_1375948680862892032_o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52" r="-1500" b="26240"/>
          <a:stretch/>
        </p:blipFill>
        <p:spPr bwMode="auto">
          <a:xfrm>
            <a:off x="189474" y="1676465"/>
            <a:ext cx="5904656" cy="21795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Lenovo\Pictures\Кіра\IMG_20181202_12121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9" t="20866" r="-683"/>
          <a:stretch/>
        </p:blipFill>
        <p:spPr bwMode="auto">
          <a:xfrm>
            <a:off x="323528" y="4077072"/>
            <a:ext cx="1728192" cy="2780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Lenovo\Pictures\Новая папка\IMG_20181016_09042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t="-306" r="2297" b="306"/>
          <a:stretch/>
        </p:blipFill>
        <p:spPr bwMode="auto">
          <a:xfrm>
            <a:off x="3769675" y="3920012"/>
            <a:ext cx="1724025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Lenovo\Pictures\Новая папка\IMG_20181016_09042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t="-306" r="2297" b="306"/>
          <a:stretch/>
        </p:blipFill>
        <p:spPr bwMode="auto">
          <a:xfrm flipH="1">
            <a:off x="2050390" y="3920012"/>
            <a:ext cx="1724025" cy="156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2575157" y="4627080"/>
            <a:ext cx="25738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«ЗЕЛЕНИЙ КЛАС»</a:t>
            </a:r>
            <a:endParaRPr lang="ru-RU" sz="2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58" y="162846"/>
            <a:ext cx="6889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 descr="C:\Users\Lenovo\Desktop\Безымянный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13" t="22474" r="27449" b="5188"/>
          <a:stretch/>
        </p:blipFill>
        <p:spPr bwMode="auto">
          <a:xfrm>
            <a:off x="150312" y="1124744"/>
            <a:ext cx="2736304" cy="441398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Users\Lenovo\Desktop\11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1" t="21107" r="35375" b="9583"/>
          <a:stretch/>
        </p:blipFill>
        <p:spPr bwMode="auto">
          <a:xfrm>
            <a:off x="3132198" y="686442"/>
            <a:ext cx="2463162" cy="36055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TerehovaSA\Desktop\ТСА\IMG_745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0" t="15385" r="49990" b="20299"/>
          <a:stretch/>
        </p:blipFill>
        <p:spPr bwMode="auto">
          <a:xfrm rot="584321">
            <a:off x="6417832" y="775744"/>
            <a:ext cx="1973083" cy="27344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TerehovaSA\Desktop\ТСА\IMG_745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58" t="17308" r="13284" b="17094"/>
          <a:stretch/>
        </p:blipFill>
        <p:spPr bwMode="auto">
          <a:xfrm rot="455696">
            <a:off x="7164394" y="4156811"/>
            <a:ext cx="1813819" cy="255662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TerehovaSA\Desktop\ТСА\IMG_745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82" t="1710" r="28197" b="51495"/>
          <a:stretch/>
        </p:blipFill>
        <p:spPr bwMode="auto">
          <a:xfrm>
            <a:off x="2877841" y="5157192"/>
            <a:ext cx="2067165" cy="1358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TerehovaSA\Desktop\ТСА\IMG_7457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6" t="55342" r="32845" b="8120"/>
          <a:stretch/>
        </p:blipFill>
        <p:spPr bwMode="auto">
          <a:xfrm>
            <a:off x="5022442" y="4473127"/>
            <a:ext cx="1973219" cy="12241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19" y="3565634"/>
            <a:ext cx="3657600" cy="31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 rot="696025">
            <a:off x="7197241" y="51350"/>
            <a:ext cx="1681659" cy="1270182"/>
            <a:chOff x="0" y="0"/>
            <a:chExt cx="2686050" cy="2071370"/>
          </a:xfrm>
        </p:grpSpPr>
        <p:pic>
          <p:nvPicPr>
            <p:cNvPr id="13" name="Рисунок 12" descr="C:\Users\Lenovo\Desktop\СЕРТИФІКАТИ\6 капелюхів\slide-23.jpg"/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4" t="37551" r="40522" b="41336"/>
            <a:stretch/>
          </p:blipFill>
          <p:spPr bwMode="auto">
            <a:xfrm>
              <a:off x="0" y="0"/>
              <a:ext cx="2686050" cy="2071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Прямоугольник 13"/>
            <p:cNvSpPr/>
            <p:nvPr/>
          </p:nvSpPr>
          <p:spPr>
            <a:xfrm>
              <a:off x="285750" y="1581150"/>
              <a:ext cx="2228850" cy="490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чого </a:t>
              </a:r>
              <a:r>
                <a:rPr lang="uk-UA" sz="1200" b="1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досягли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 rot="21146931">
            <a:off x="397888" y="2089799"/>
            <a:ext cx="3819701" cy="13837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4400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ea typeface="+mj-ea"/>
                <a:cs typeface="+mj-cs"/>
              </a:rPr>
              <a:t>ТЕРЕХОВА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noProof="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006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+mn-lt"/>
                <a:ea typeface="+mj-ea"/>
                <a:cs typeface="+mj-cs"/>
              </a:rPr>
              <a:t>СВІТЛАНА АНАТОЛІЇВНА </a:t>
            </a:r>
            <a:endParaRPr kumimoji="0" lang="ru-RU" sz="4400" b="1" i="0" u="none" strike="noStrike" kern="1200" cap="none" spc="0" normalizeH="0" baseline="0" noProof="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006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5" name="Рисунок 4" descr="C:\Users\Lenovo\Desktop\СЕРТИФІКАТИ\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1070">
            <a:off x="4619475" y="720131"/>
            <a:ext cx="3790764" cy="3075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0066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C:\Users\Lenovo\Desktop\СЕРТИФІКАТИ\6 капелюхів\IMG_20190902_09105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"/>
          <a:stretch/>
        </p:blipFill>
        <p:spPr bwMode="auto">
          <a:xfrm>
            <a:off x="2987824" y="2220819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Lenovo\Desktop\СЕРТИФІКАТИ\6 капелюхів\IMG_20190111_14021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24" y="977432"/>
            <a:ext cx="2808312" cy="221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C:\Users\Lenovo\Desktop\СЕРТИФІКАТИ\6 капелюхів\78776337_592813881455484_1047683029054521344_o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" y="188640"/>
            <a:ext cx="4104456" cy="2924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Lenovo\Desktop\СЕРТИФІКАТИ\Новая папка\IMG_20200317_133455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19" t="2524" r="2512" b="906"/>
          <a:stretch/>
        </p:blipFill>
        <p:spPr bwMode="auto">
          <a:xfrm rot="18958490">
            <a:off x="752430" y="3330156"/>
            <a:ext cx="1750060" cy="3185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129720" y="15007"/>
            <a:ext cx="294664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Мій</a:t>
            </a:r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5400" b="0" cap="none" spc="0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клас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8" name="Группа 7"/>
          <p:cNvGrpSpPr/>
          <p:nvPr/>
        </p:nvGrpSpPr>
        <p:grpSpPr>
          <a:xfrm rot="696025">
            <a:off x="7197241" y="51350"/>
            <a:ext cx="1681659" cy="1270182"/>
            <a:chOff x="0" y="0"/>
            <a:chExt cx="2686050" cy="2071370"/>
          </a:xfrm>
        </p:grpSpPr>
        <p:pic>
          <p:nvPicPr>
            <p:cNvPr id="9" name="Рисунок 8" descr="C:\Users\Lenovo\Desktop\СЕРТИФІКАТИ\6 капелюхів\slide-23.jpg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4" t="37551" r="40522" b="41336"/>
            <a:stretch/>
          </p:blipFill>
          <p:spPr bwMode="auto">
            <a:xfrm>
              <a:off x="0" y="0"/>
              <a:ext cx="2686050" cy="2071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285750" y="1581150"/>
              <a:ext cx="2228850" cy="490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2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чого </a:t>
              </a:r>
              <a:r>
                <a:rPr lang="uk-UA" sz="1200" b="1" dirty="0" smtClean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досягли</a:t>
              </a:r>
              <a:endParaRPr lang="ru-RU" sz="12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1054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uk-UA" b="1" dirty="0" smtClean="0">
                <a:ln w="12700" cmpd="sng">
                  <a:solidFill>
                    <a:srgbClr val="7030A0"/>
                  </a:solidFill>
                  <a:prstDash val="solid"/>
                </a:ln>
                <a:solidFill>
                  <a:srgbClr val="FF0000"/>
                </a:solidFill>
              </a:rPr>
              <a:t>Вчимося граючись</a:t>
            </a:r>
            <a:endParaRPr lang="ru-RU" b="1" dirty="0">
              <a:ln w="12700" cmpd="sng">
                <a:solidFill>
                  <a:srgbClr val="7030A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5" name="Рисунок 4" descr="C:\Users\Lenovo\Desktop\СЕРТИФІКАТИ\6 капелюхів\78933168_592813701455502_2403983342639775744_o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3" t="32497" r="16942" b="27095"/>
          <a:stretch/>
        </p:blipFill>
        <p:spPr bwMode="auto">
          <a:xfrm>
            <a:off x="613360" y="980728"/>
            <a:ext cx="4934296" cy="23850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Lenovo\Pictures\Фото 2018\!4.10\лес\IMG_20181012_112847 (2)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9" b="5328"/>
          <a:stretch/>
        </p:blipFill>
        <p:spPr bwMode="auto">
          <a:xfrm>
            <a:off x="5703815" y="347517"/>
            <a:ext cx="2995295" cy="4562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Lenovo\Pictures\Фото 2018\!4.10\IMG_20181012_1244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9" t="22248" r="1227" b="1026"/>
          <a:stretch/>
        </p:blipFill>
        <p:spPr bwMode="auto">
          <a:xfrm>
            <a:off x="251520" y="3509816"/>
            <a:ext cx="2795210" cy="3087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Lenovo\Pictures\Фото 2018\Новая папка (3)\IMG_20180920_12204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t="8304" r="3695" b="2527"/>
          <a:stretch/>
        </p:blipFill>
        <p:spPr bwMode="auto">
          <a:xfrm>
            <a:off x="3491880" y="4365104"/>
            <a:ext cx="3275965" cy="23526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0" name="Рисунок 9" descr="C:\Users\Lenovo\Desktop\СЕРТИФІКАТИ\6 капелюхів\slide-23.jpg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>
            <a:off x="5879075" y="548679"/>
            <a:ext cx="1290260" cy="94045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Lenovo\Desktop\СЕРТИФІКАТИ\6 капелюхів\slide-23.jpg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7" t="29388" r="9451" b="48163"/>
          <a:stretch/>
        </p:blipFill>
        <p:spPr bwMode="auto">
          <a:xfrm>
            <a:off x="6767845" y="239614"/>
            <a:ext cx="1563385" cy="12495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711225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erehovaSA\Desktop\Картинки 2\41bf60f348f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332656"/>
            <a:ext cx="8513261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4" name="Рисунок 3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>
            <a:off x="5868144" y="184617"/>
            <a:ext cx="1860550" cy="1504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15072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Lenovo\Desktop\СЕРТИФІКАТИ\6 капелюхів\IMG_20180323_1704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0040"/>
            <a:ext cx="1944216" cy="261448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Правила </a:t>
            </a:r>
            <a:b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педагогічної </a:t>
            </a:r>
            <a:b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uk-UA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майстерності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graphicFrame>
        <p:nvGraphicFramePr>
          <p:cNvPr id="6" name="Місце для вмісту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142974"/>
              </p:ext>
            </p:extLst>
          </p:nvPr>
        </p:nvGraphicFramePr>
        <p:xfrm>
          <a:off x="428596" y="1643050"/>
          <a:ext cx="8472518" cy="4686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8" name="Группа 7"/>
          <p:cNvGrpSpPr/>
          <p:nvPr/>
        </p:nvGrpSpPr>
        <p:grpSpPr>
          <a:xfrm rot="326716">
            <a:off x="7046030" y="30041"/>
            <a:ext cx="2005320" cy="1409674"/>
            <a:chOff x="0" y="0"/>
            <a:chExt cx="2686050" cy="2071370"/>
          </a:xfrm>
        </p:grpSpPr>
        <p:pic>
          <p:nvPicPr>
            <p:cNvPr id="9" name="Рисунок 8" descr="C:\Users\Lenovo\Desktop\СЕРТИФІКАТИ\6 капелюхів\slide-23.jpg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4" t="37551" r="40522" b="41336"/>
            <a:stretch/>
          </p:blipFill>
          <p:spPr bwMode="auto">
            <a:xfrm>
              <a:off x="0" y="0"/>
              <a:ext cx="2686050" cy="2071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Прямоугольник 9"/>
            <p:cNvSpPr/>
            <p:nvPr/>
          </p:nvSpPr>
          <p:spPr>
            <a:xfrm>
              <a:off x="285750" y="1581150"/>
              <a:ext cx="2228850" cy="490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рефлексія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39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Lenovo\Pictures\фото 2019-2020\КРИ\IMG_20191004_10570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88640"/>
            <a:ext cx="7056784" cy="532859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403648" y="4221088"/>
            <a:ext cx="5508104" cy="1800249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Не 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pitchFamily="34" charset="0"/>
              </a:rPr>
              <a:t>зупиняйся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Вчителю, не треба!</a:t>
            </a:r>
          </a:p>
          <a:p>
            <a:pPr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Іди вперед, бо в цьому суть життя.</a:t>
            </a:r>
          </a:p>
          <a:p>
            <a:pPr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 робиш чистим і безхмарним небо,</a:t>
            </a:r>
          </a:p>
          <a:p>
            <a:pPr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Ти твориш віру в краще майбуття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>
              <a:spcBef>
                <a:spcPts val="0"/>
              </a:spcBef>
              <a:buNone/>
            </a:pP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                                               (Д. Павличко) 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Рисунок 6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 rot="20420343">
            <a:off x="54278" y="548680"/>
            <a:ext cx="1362323" cy="1184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Lenovo\Desktop\СЕРТИФІКАТИ\6 капелюхів\IMG_20180323_12581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15151" r="8114" b="-4"/>
          <a:stretch/>
        </p:blipFill>
        <p:spPr bwMode="auto">
          <a:xfrm>
            <a:off x="5364088" y="260648"/>
            <a:ext cx="3384376" cy="4472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302355"/>
            <a:ext cx="889248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 err="1" smtClean="0">
                <a:solidFill>
                  <a:srgbClr val="FF0000"/>
                </a:solidFill>
                <a:latin typeface="Calibri" panose="020F0502020204030204"/>
              </a:rPr>
              <a:t>Дорогі</a:t>
            </a:r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latin typeface="Calibri" panose="020F0502020204030204"/>
              </a:rPr>
              <a:t>колеги</a:t>
            </a:r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!</a:t>
            </a:r>
          </a:p>
          <a:p>
            <a:r>
              <a:rPr lang="ru-RU" sz="3600" b="1" i="1" dirty="0" err="1" smtClean="0">
                <a:solidFill>
                  <a:srgbClr val="FF0000"/>
                </a:solidFill>
                <a:latin typeface="Calibri" panose="020F0502020204030204"/>
              </a:rPr>
              <a:t>Краща</a:t>
            </a:r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Calibri" panose="020F0502020204030204"/>
              </a:rPr>
              <a:t>нагорода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> для </a:t>
            </a:r>
            <a:r>
              <a:rPr lang="ru-RU" sz="3600" b="1" i="1" dirty="0" err="1">
                <a:solidFill>
                  <a:srgbClr val="FF0000"/>
                </a:solidFill>
                <a:latin typeface="Calibri" panose="020F0502020204030204"/>
              </a:rPr>
              <a:t>вчителя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–</a:t>
            </a:r>
          </a:p>
          <a:p>
            <a:r>
              <a:rPr lang="ru-RU" sz="3600" b="1" i="1" dirty="0" err="1" smtClean="0">
                <a:solidFill>
                  <a:srgbClr val="FF0000"/>
                </a:solidFill>
                <a:latin typeface="Calibri" panose="020F0502020204030204"/>
              </a:rPr>
              <a:t>бачити</a:t>
            </a:r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Calibri" panose="020F0502020204030204"/>
              </a:rPr>
              <a:t>радість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endParaRPr lang="ru-RU" sz="3600" b="1" i="1" dirty="0" smtClean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на </a:t>
            </a:r>
            <a:r>
              <a:rPr lang="ru-RU" sz="3600" b="1" i="1" dirty="0" err="1">
                <a:solidFill>
                  <a:srgbClr val="FF0000"/>
                </a:solidFill>
                <a:latin typeface="Calibri" panose="020F0502020204030204"/>
              </a:rPr>
              <a:t>обличчях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Calibri" panose="020F0502020204030204"/>
              </a:rPr>
              <a:t>дітей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endParaRPr lang="ru-RU" sz="3600" b="1" i="1" dirty="0" smtClean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ru-RU" sz="3600" b="1" i="1" dirty="0" err="1" smtClean="0">
                <a:solidFill>
                  <a:srgbClr val="FF0000"/>
                </a:solidFill>
                <a:latin typeface="Calibri" panose="020F0502020204030204"/>
              </a:rPr>
              <a:t>від</a:t>
            </a:r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Calibri" panose="020F0502020204030204"/>
              </a:rPr>
              <a:t>власних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latin typeface="Calibri" panose="020F0502020204030204"/>
              </a:rPr>
              <a:t>знахідок</a:t>
            </a:r>
            <a:endParaRPr lang="ru-RU" sz="3600" b="1" i="1" dirty="0" smtClean="0">
              <a:solidFill>
                <a:srgbClr val="FF0000"/>
              </a:solidFill>
              <a:latin typeface="Calibri" panose="020F0502020204030204"/>
            </a:endParaRPr>
          </a:p>
          <a:p>
            <a:r>
              <a:rPr lang="ru-RU" sz="3600" b="1" i="1" dirty="0" smtClean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>і </a:t>
            </a:r>
            <a:r>
              <a:rPr lang="ru-RU" sz="3600" b="1" i="1" dirty="0" err="1">
                <a:solidFill>
                  <a:srgbClr val="FF0000"/>
                </a:solidFill>
                <a:latin typeface="Calibri" panose="020F0502020204030204"/>
              </a:rPr>
              <a:t>відкриттів</a:t>
            </a:r>
            <a:r>
              <a:rPr lang="ru-RU" sz="3600" dirty="0" smtClean="0">
                <a:solidFill>
                  <a:srgbClr val="FF0000"/>
                </a:solidFill>
                <a:latin typeface="Calibri" panose="020F0502020204030204"/>
              </a:rPr>
              <a:t>.</a:t>
            </a:r>
          </a:p>
          <a:p>
            <a:r>
              <a:rPr lang="ru-RU" sz="3600" b="1" i="1" dirty="0">
                <a:solidFill>
                  <a:srgbClr val="FF0000"/>
                </a:solidFill>
                <a:latin typeface="Arial"/>
              </a:rPr>
              <a:t>Хай </a:t>
            </a:r>
            <a:r>
              <a:rPr lang="ru-RU" sz="3600" b="1" i="1" dirty="0" err="1">
                <a:solidFill>
                  <a:srgbClr val="FF0000"/>
                </a:solidFill>
                <a:latin typeface="Arial"/>
              </a:rPr>
              <a:t>учні</a:t>
            </a:r>
            <a:r>
              <a:rPr lang="ru-RU" sz="3600" b="1" i="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3600" b="1" i="1" dirty="0" err="1">
                <a:solidFill>
                  <a:srgbClr val="FF0000"/>
                </a:solidFill>
                <a:latin typeface="Arial"/>
              </a:rPr>
              <a:t>шанують</a:t>
            </a:r>
            <a:r>
              <a:rPr lang="ru-RU" sz="3600" b="1" i="1" dirty="0" smtClean="0">
                <a:solidFill>
                  <a:srgbClr val="FF0000"/>
                </a:solidFill>
                <a:latin typeface="Arial"/>
              </a:rPr>
              <a:t>,</a:t>
            </a:r>
          </a:p>
          <a:p>
            <a:r>
              <a:rPr lang="ru-RU" sz="3600" b="1" i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latin typeface="Arial"/>
              </a:rPr>
              <a:t>повагу</a:t>
            </a:r>
            <a:r>
              <a:rPr lang="ru-RU" sz="3600" b="1" i="1" dirty="0" smtClean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3600" b="1" i="1" dirty="0" err="1" smtClean="0">
                <a:solidFill>
                  <a:srgbClr val="FF0000"/>
                </a:solidFill>
                <a:latin typeface="Arial"/>
              </a:rPr>
              <a:t>дарують</a:t>
            </a:r>
            <a:r>
              <a:rPr lang="ru-RU" sz="3600" b="1" i="1" dirty="0">
                <a:solidFill>
                  <a:srgbClr val="FF0000"/>
                </a:solidFill>
                <a:latin typeface="Arial"/>
              </a:rPr>
              <a:t>,</a:t>
            </a:r>
            <a: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  <a:t/>
            </a:r>
            <a:br>
              <a:rPr lang="ru-RU" sz="3600" b="1" i="1" dirty="0">
                <a:solidFill>
                  <a:srgbClr val="FF0000"/>
                </a:solidFill>
                <a:latin typeface="Calibri" panose="020F0502020204030204"/>
              </a:rPr>
            </a:br>
            <a:r>
              <a:rPr lang="ru-RU" sz="3600" b="1" i="1" dirty="0" err="1">
                <a:solidFill>
                  <a:srgbClr val="FF0000"/>
                </a:solidFill>
                <a:latin typeface="Arial"/>
              </a:rPr>
              <a:t>Злагода</a:t>
            </a:r>
            <a:r>
              <a:rPr lang="ru-RU" sz="3600" b="1" i="1" dirty="0">
                <a:solidFill>
                  <a:srgbClr val="FF0000"/>
                </a:solidFill>
                <a:latin typeface="Arial"/>
              </a:rPr>
              <a:t> й мир у </a:t>
            </a:r>
            <a:r>
              <a:rPr lang="ru-RU" sz="3600" b="1" i="1" dirty="0" err="1" smtClean="0">
                <a:solidFill>
                  <a:srgbClr val="FF0000"/>
                </a:solidFill>
                <a:latin typeface="Arial"/>
              </a:rPr>
              <a:t>житті</a:t>
            </a:r>
            <a:r>
              <a:rPr lang="ru-RU" sz="3600" b="1" i="1" dirty="0">
                <a:solidFill>
                  <a:srgbClr val="FF0000"/>
                </a:solidFill>
                <a:latin typeface="Arial"/>
              </a:rPr>
              <a:t> </a:t>
            </a:r>
            <a:r>
              <a:rPr lang="ru-RU" sz="3600" b="1" i="1" dirty="0" smtClean="0">
                <a:solidFill>
                  <a:srgbClr val="FF0000"/>
                </a:solidFill>
                <a:latin typeface="Arial"/>
              </a:rPr>
              <a:t>хай </a:t>
            </a:r>
            <a:r>
              <a:rPr lang="ru-RU" sz="3600" b="1" i="1" dirty="0" err="1">
                <a:solidFill>
                  <a:srgbClr val="FF0000"/>
                </a:solidFill>
                <a:latin typeface="Arial"/>
              </a:rPr>
              <a:t>панують</a:t>
            </a:r>
            <a:r>
              <a:rPr lang="ru-RU" sz="3600" b="1" i="1" dirty="0">
                <a:solidFill>
                  <a:srgbClr val="FF0000"/>
                </a:solidFill>
                <a:latin typeface="Arial"/>
              </a:rPr>
              <a:t>!</a:t>
            </a:r>
            <a:endParaRPr lang="ru-RU" sz="3600" b="1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5" y="5701942"/>
            <a:ext cx="559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Дякую</a:t>
            </a:r>
            <a:r>
              <a:rPr lang="ru-RU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5400" b="1" i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увагу</a:t>
            </a:r>
            <a:r>
              <a:rPr lang="ru-RU" sz="5400" b="1" i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5400" b="1" i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Рисунок 5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28973" r="69904" b="49264"/>
          <a:stretch/>
        </p:blipFill>
        <p:spPr bwMode="auto">
          <a:xfrm>
            <a:off x="6228183" y="2231956"/>
            <a:ext cx="1008113" cy="981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17" t="29388" r="9451" b="48163"/>
          <a:stretch/>
        </p:blipFill>
        <p:spPr bwMode="auto">
          <a:xfrm>
            <a:off x="6311689" y="1218094"/>
            <a:ext cx="1267321" cy="1149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Lenovo\Desktop\СЕРТИФІКАТИ\6 капелюхів\slide-23.jpg"/>
          <p:cNvPicPr/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19" t="64490" r="40549" b="14694"/>
          <a:stretch/>
        </p:blipFill>
        <p:spPr bwMode="auto">
          <a:xfrm>
            <a:off x="5634645" y="2288334"/>
            <a:ext cx="668660" cy="6275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>
            <a:off x="5292080" y="1318420"/>
            <a:ext cx="1362323" cy="1184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07" t="59184" r="9451" b="17142"/>
          <a:stretch/>
        </p:blipFill>
        <p:spPr bwMode="auto">
          <a:xfrm>
            <a:off x="7056276" y="172880"/>
            <a:ext cx="1175320" cy="986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4" name="Группа 13"/>
          <p:cNvGrpSpPr/>
          <p:nvPr/>
        </p:nvGrpSpPr>
        <p:grpSpPr>
          <a:xfrm>
            <a:off x="5820561" y="18700"/>
            <a:ext cx="1422286" cy="1064342"/>
            <a:chOff x="0" y="0"/>
            <a:chExt cx="2686050" cy="2071370"/>
          </a:xfrm>
        </p:grpSpPr>
        <p:pic>
          <p:nvPicPr>
            <p:cNvPr id="15" name="Рисунок 14" descr="C:\Users\Lenovo\Desktop\СЕРТИФІКАТИ\6 капелюхів\slide-23.jpg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24" t="37551" r="40522" b="41336"/>
            <a:stretch/>
          </p:blipFill>
          <p:spPr bwMode="auto">
            <a:xfrm>
              <a:off x="0" y="0"/>
              <a:ext cx="2686050" cy="20713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Прямоугольник 15"/>
            <p:cNvSpPr/>
            <p:nvPr/>
          </p:nvSpPr>
          <p:spPr>
            <a:xfrm>
              <a:off x="285750" y="1581150"/>
              <a:ext cx="2228850" cy="490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uk-UA" sz="14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рефлексія</a:t>
              </a:r>
              <a:endParaRPr lang="ru-RU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816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>
            <a:off x="467544" y="332656"/>
            <a:ext cx="8208912" cy="6192688"/>
            <a:chOff x="467544" y="332656"/>
            <a:chExt cx="8208912" cy="6192688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467544" y="332656"/>
              <a:ext cx="8208912" cy="6192688"/>
              <a:chOff x="467544" y="332656"/>
              <a:chExt cx="8208912" cy="6192688"/>
            </a:xfrm>
          </p:grpSpPr>
          <p:pic>
            <p:nvPicPr>
              <p:cNvPr id="8" name="Рисунок 7" descr="C:\Users\Lenovo\Desktop\СЕРТИФІКАТИ\6 капелюхів\6_kapelyhiv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7544" y="332656"/>
                <a:ext cx="8208912" cy="619268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sq">
                <a:solidFill>
                  <a:srgbClr val="FFFFFF"/>
                </a:solidFill>
                <a:miter lim="800000"/>
              </a:ln>
              <a:effectLst>
                <a:outerShdw blurRad="65000" dist="50800" dir="12900000" kx="195000" ky="145000" algn="tl" rotWithShape="0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360000"/>
                </a:camera>
                <a:lightRig rig="twoPt" dir="t">
                  <a:rot lat="0" lon="0" rev="7200000"/>
                </a:lightRig>
              </a:scene3d>
              <a:sp3d contourW="12700">
                <a:bevelT w="25400" h="19050"/>
                <a:contourClr>
                  <a:srgbClr val="969696"/>
                </a:contourClr>
              </a:sp3d>
            </p:spPr>
          </p:pic>
          <p:sp>
            <p:nvSpPr>
              <p:cNvPr id="9" name="Овал 8"/>
              <p:cNvSpPr/>
              <p:nvPr/>
            </p:nvSpPr>
            <p:spPr>
              <a:xfrm rot="21209021">
                <a:off x="3275856" y="2954298"/>
                <a:ext cx="2670787" cy="1482813"/>
              </a:xfrm>
              <a:prstGeom prst="ellipse">
                <a:avLst/>
              </a:prstGeom>
              <a:solidFill>
                <a:srgbClr val="CCFF99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uk-UA" sz="20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ПРЕЗЕНТАЦІЯ</a:t>
                </a:r>
                <a:endParaRPr lang="ru-RU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07000"/>
                  </a:lnSpc>
                  <a:spcAft>
                    <a:spcPts val="0"/>
                  </a:spcAft>
                </a:pPr>
                <a:r>
                  <a:rPr lang="uk-UA" sz="2000" b="1" dirty="0">
                    <a:solidFill>
                      <a:srgbClr val="FF0000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ДОСВІДУ РОБОТИ</a:t>
                </a:r>
                <a:endParaRPr lang="ru-RU" sz="2000" b="1" dirty="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6" name="Прямоугольник 5"/>
            <p:cNvSpPr/>
            <p:nvPr/>
          </p:nvSpPr>
          <p:spPr>
            <a:xfrm rot="21259627">
              <a:off x="2991069" y="347663"/>
              <a:ext cx="3240360" cy="4614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/>
                <a:t>ПОЗИТИВНЕ МИСЛЕННЯ</a:t>
              </a:r>
              <a:endParaRPr lang="ru-RU" b="1" dirty="0"/>
            </a:p>
          </p:txBody>
        </p:sp>
      </p:grpSp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23528" y="332656"/>
            <a:ext cx="8820472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FF0066"/>
                </a:solidFill>
              </a:rPr>
              <a:t>ТЕРЕХОВА</a:t>
            </a:r>
            <a:br>
              <a:rPr lang="uk-UA" sz="2400" b="1" dirty="0" smtClean="0">
                <a:solidFill>
                  <a:srgbClr val="FF0066"/>
                </a:solidFill>
              </a:rPr>
            </a:br>
            <a:r>
              <a:rPr lang="uk-UA" sz="2400" b="1" dirty="0" smtClean="0">
                <a:solidFill>
                  <a:srgbClr val="FF0066"/>
                </a:solidFill>
              </a:rPr>
              <a:t> СВІТЛАНА АНАТОЛІЇВНА</a:t>
            </a:r>
          </a:p>
          <a:p>
            <a:r>
              <a:rPr lang="uk-UA" sz="2000" b="1" dirty="0" smtClean="0">
                <a:solidFill>
                  <a:srgbClr val="009900"/>
                </a:solidFill>
              </a:rPr>
              <a:t>учитель початкових класів,</a:t>
            </a:r>
            <a:br>
              <a:rPr lang="uk-UA" sz="2000" b="1" dirty="0" smtClean="0">
                <a:solidFill>
                  <a:srgbClr val="009900"/>
                </a:solidFill>
              </a:rPr>
            </a:br>
            <a:r>
              <a:rPr lang="ru-RU" sz="2000" b="1" dirty="0" smtClean="0">
                <a:solidFill>
                  <a:srgbClr val="009900"/>
                </a:solidFill>
              </a:rPr>
              <a:t>«</a:t>
            </a:r>
            <a:r>
              <a:rPr lang="ru-RU" sz="2000" b="1" dirty="0" err="1">
                <a:solidFill>
                  <a:srgbClr val="009900"/>
                </a:solidFill>
              </a:rPr>
              <a:t>спеціаліст</a:t>
            </a:r>
            <a:r>
              <a:rPr lang="ru-RU" sz="2000" b="1" dirty="0">
                <a:solidFill>
                  <a:srgbClr val="009900"/>
                </a:solidFill>
              </a:rPr>
              <a:t> </a:t>
            </a:r>
            <a:r>
              <a:rPr lang="ru-RU" sz="2000" b="1" dirty="0" err="1">
                <a:solidFill>
                  <a:srgbClr val="009900"/>
                </a:solidFill>
              </a:rPr>
              <a:t>вищої</a:t>
            </a:r>
            <a:r>
              <a:rPr lang="ru-RU" sz="2000" b="1" dirty="0">
                <a:solidFill>
                  <a:srgbClr val="009900"/>
                </a:solidFill>
              </a:rPr>
              <a:t> </a:t>
            </a:r>
            <a:r>
              <a:rPr lang="ru-RU" sz="2000" b="1" dirty="0" err="1">
                <a:solidFill>
                  <a:srgbClr val="009900"/>
                </a:solidFill>
              </a:rPr>
              <a:t>кваліфікаційної</a:t>
            </a:r>
            <a:r>
              <a:rPr lang="ru-RU" sz="2000" b="1" dirty="0">
                <a:solidFill>
                  <a:srgbClr val="009900"/>
                </a:solidFill>
              </a:rPr>
              <a:t> </a:t>
            </a:r>
            <a:r>
              <a:rPr lang="ru-RU" sz="2000" b="1" dirty="0" err="1">
                <a:solidFill>
                  <a:srgbClr val="009900"/>
                </a:solidFill>
              </a:rPr>
              <a:t>категорії</a:t>
            </a:r>
            <a:r>
              <a:rPr lang="ru-RU" sz="2000" b="1" dirty="0" smtClean="0">
                <a:solidFill>
                  <a:srgbClr val="009900"/>
                </a:solidFill>
              </a:rPr>
              <a:t>», </a:t>
            </a:r>
            <a:br>
              <a:rPr lang="ru-RU" sz="2000" b="1" dirty="0" smtClean="0">
                <a:solidFill>
                  <a:srgbClr val="009900"/>
                </a:solidFill>
              </a:rPr>
            </a:br>
            <a:r>
              <a:rPr lang="ru-RU" sz="2000" b="1" dirty="0" smtClean="0">
                <a:solidFill>
                  <a:srgbClr val="009900"/>
                </a:solidFill>
              </a:rPr>
              <a:t>«старший учитель»</a:t>
            </a:r>
          </a:p>
          <a:p>
            <a:r>
              <a:rPr lang="ru-RU" sz="2000" dirty="0" smtClean="0">
                <a:solidFill>
                  <a:srgbClr val="009900"/>
                </a:solidFill>
              </a:rPr>
              <a:t> У 1983 </a:t>
            </a:r>
            <a:r>
              <a:rPr lang="ru-RU" sz="2000" dirty="0" err="1" smtClean="0">
                <a:solidFill>
                  <a:srgbClr val="009900"/>
                </a:solidFill>
              </a:rPr>
              <a:t>році</a:t>
            </a:r>
            <a:r>
              <a:rPr lang="ru-RU" sz="2000" dirty="0" smtClean="0">
                <a:solidFill>
                  <a:srgbClr val="009900"/>
                </a:solidFill>
              </a:rPr>
              <a:t> </a:t>
            </a:r>
            <a:r>
              <a:rPr lang="ru-RU" sz="2000" dirty="0" err="1" smtClean="0">
                <a:solidFill>
                  <a:srgbClr val="009900"/>
                </a:solidFill>
              </a:rPr>
              <a:t>закінчила</a:t>
            </a:r>
            <a:r>
              <a:rPr lang="ru-RU" sz="2000" dirty="0" smtClean="0">
                <a:solidFill>
                  <a:srgbClr val="009900"/>
                </a:solidFill>
              </a:rPr>
              <a:t>  </a:t>
            </a:r>
            <a:r>
              <a:rPr lang="ru-RU" sz="2000" dirty="0" err="1" smtClean="0">
                <a:solidFill>
                  <a:srgbClr val="009900"/>
                </a:solidFill>
              </a:rPr>
              <a:t>Новокраснівську</a:t>
            </a:r>
            <a:r>
              <a:rPr lang="ru-RU" sz="2000" dirty="0" smtClean="0">
                <a:solidFill>
                  <a:srgbClr val="009900"/>
                </a:solidFill>
              </a:rPr>
              <a:t>  школу. </a:t>
            </a:r>
          </a:p>
          <a:p>
            <a:r>
              <a:rPr lang="ru-RU" sz="2000" dirty="0" smtClean="0">
                <a:solidFill>
                  <a:srgbClr val="009900"/>
                </a:solidFill>
              </a:rPr>
              <a:t>Того </a:t>
            </a:r>
            <a:r>
              <a:rPr lang="ru-RU" sz="2000" dirty="0">
                <a:solidFill>
                  <a:srgbClr val="009900"/>
                </a:solidFill>
              </a:rPr>
              <a:t>ж року почала </a:t>
            </a:r>
            <a:r>
              <a:rPr lang="ru-RU" sz="2000" dirty="0" err="1">
                <a:solidFill>
                  <a:srgbClr val="009900"/>
                </a:solidFill>
              </a:rPr>
              <a:t>працювати</a:t>
            </a:r>
            <a:r>
              <a:rPr lang="ru-RU" sz="2000" dirty="0">
                <a:solidFill>
                  <a:srgbClr val="009900"/>
                </a:solidFill>
              </a:rPr>
              <a:t> в </a:t>
            </a:r>
            <a:r>
              <a:rPr lang="ru-RU" sz="2000" dirty="0" err="1" smtClean="0">
                <a:solidFill>
                  <a:srgbClr val="009900"/>
                </a:solidFill>
              </a:rPr>
              <a:t>ній</a:t>
            </a:r>
            <a:r>
              <a:rPr lang="ru-RU" sz="2000" dirty="0" smtClean="0">
                <a:solidFill>
                  <a:srgbClr val="009900"/>
                </a:solidFill>
              </a:rPr>
              <a:t/>
            </a:r>
            <a:br>
              <a:rPr lang="ru-RU" sz="2000" dirty="0" smtClean="0">
                <a:solidFill>
                  <a:srgbClr val="009900"/>
                </a:solidFill>
              </a:rPr>
            </a:br>
            <a:r>
              <a:rPr lang="ru-RU" sz="2000" dirty="0" smtClean="0">
                <a:solidFill>
                  <a:srgbClr val="009900"/>
                </a:solidFill>
              </a:rPr>
              <a:t> </a:t>
            </a:r>
            <a:r>
              <a:rPr lang="ru-RU" sz="2000" dirty="0">
                <a:solidFill>
                  <a:srgbClr val="009900"/>
                </a:solidFill>
              </a:rPr>
              <a:t>старшою </a:t>
            </a:r>
            <a:r>
              <a:rPr lang="ru-RU" sz="2000" dirty="0" err="1">
                <a:solidFill>
                  <a:srgbClr val="009900"/>
                </a:solidFill>
              </a:rPr>
              <a:t>піонервожатою</a:t>
            </a:r>
            <a:r>
              <a:rPr lang="ru-RU" sz="2000" dirty="0">
                <a:solidFill>
                  <a:srgbClr val="009900"/>
                </a:solidFill>
              </a:rPr>
              <a:t>.</a:t>
            </a:r>
          </a:p>
          <a:p>
            <a:r>
              <a:rPr lang="ru-RU" sz="2000" dirty="0">
                <a:solidFill>
                  <a:srgbClr val="009900"/>
                </a:solidFill>
              </a:rPr>
              <a:t>1986 – </a:t>
            </a:r>
            <a:r>
              <a:rPr lang="ru-RU" sz="2000" dirty="0" smtClean="0">
                <a:solidFill>
                  <a:srgbClr val="009900"/>
                </a:solidFill>
              </a:rPr>
              <a:t>1990 - </a:t>
            </a:r>
            <a:r>
              <a:rPr lang="ru-RU" sz="2000" dirty="0">
                <a:solidFill>
                  <a:srgbClr val="009900"/>
                </a:solidFill>
              </a:rPr>
              <a:t>роки </a:t>
            </a:r>
            <a:r>
              <a:rPr lang="ru-RU" sz="2000" dirty="0" err="1">
                <a:solidFill>
                  <a:srgbClr val="009900"/>
                </a:solidFill>
              </a:rPr>
              <a:t>навчання</a:t>
            </a:r>
            <a:r>
              <a:rPr lang="ru-RU" sz="2000" dirty="0">
                <a:solidFill>
                  <a:srgbClr val="009900"/>
                </a:solidFill>
              </a:rPr>
              <a:t> в </a:t>
            </a:r>
            <a:r>
              <a:rPr lang="ru-RU" sz="2000" dirty="0" err="1" smtClean="0">
                <a:solidFill>
                  <a:srgbClr val="009900"/>
                </a:solidFill>
              </a:rPr>
              <a:t>Красноармійському</a:t>
            </a:r>
            <a:r>
              <a:rPr lang="ru-RU" sz="2000" dirty="0" smtClean="0">
                <a:solidFill>
                  <a:srgbClr val="009900"/>
                </a:solidFill>
              </a:rPr>
              <a:t/>
            </a:r>
            <a:br>
              <a:rPr lang="ru-RU" sz="2000" dirty="0" smtClean="0">
                <a:solidFill>
                  <a:srgbClr val="009900"/>
                </a:solidFill>
              </a:rPr>
            </a:br>
            <a:r>
              <a:rPr lang="ru-RU" sz="2000" dirty="0" smtClean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педучилищі</a:t>
            </a:r>
            <a:endParaRPr lang="ru-RU" sz="2000" dirty="0">
              <a:solidFill>
                <a:srgbClr val="009900"/>
              </a:solidFill>
            </a:endParaRPr>
          </a:p>
          <a:p>
            <a:r>
              <a:rPr lang="ru-RU" sz="2000" dirty="0">
                <a:solidFill>
                  <a:srgbClr val="009900"/>
                </a:solidFill>
              </a:rPr>
              <a:t>1993 – </a:t>
            </a:r>
            <a:r>
              <a:rPr lang="ru-RU" sz="2000" dirty="0" smtClean="0">
                <a:solidFill>
                  <a:srgbClr val="009900"/>
                </a:solidFill>
              </a:rPr>
              <a:t>1997- </a:t>
            </a:r>
            <a:r>
              <a:rPr lang="ru-RU" sz="2000" dirty="0" err="1">
                <a:solidFill>
                  <a:srgbClr val="009900"/>
                </a:solidFill>
              </a:rPr>
              <a:t>навчалася</a:t>
            </a:r>
            <a:r>
              <a:rPr lang="ru-RU" sz="2000" dirty="0">
                <a:solidFill>
                  <a:srgbClr val="009900"/>
                </a:solidFill>
              </a:rPr>
              <a:t> в </a:t>
            </a:r>
            <a:r>
              <a:rPr lang="ru-RU" sz="2000" dirty="0" err="1">
                <a:solidFill>
                  <a:srgbClr val="009900"/>
                </a:solidFill>
              </a:rPr>
              <a:t>Слов'янському</a:t>
            </a:r>
            <a:r>
              <a:rPr lang="ru-RU" sz="2000" dirty="0">
                <a:solidFill>
                  <a:srgbClr val="009900"/>
                </a:solidFill>
              </a:rPr>
              <a:t>  </a:t>
            </a:r>
            <a:r>
              <a:rPr lang="ru-RU" sz="2000" dirty="0" smtClean="0">
                <a:solidFill>
                  <a:srgbClr val="009900"/>
                </a:solidFill>
              </a:rPr>
              <a:t>ДПІ</a:t>
            </a:r>
            <a:endParaRPr lang="ru-RU" sz="2000" dirty="0">
              <a:solidFill>
                <a:srgbClr val="009900"/>
              </a:solidFill>
            </a:endParaRPr>
          </a:p>
          <a:p>
            <a:r>
              <a:rPr lang="ru-RU" sz="2000" dirty="0" err="1">
                <a:solidFill>
                  <a:srgbClr val="009900"/>
                </a:solidFill>
              </a:rPr>
              <a:t>Спеціальність</a:t>
            </a:r>
            <a:r>
              <a:rPr lang="ru-RU" sz="2000" dirty="0">
                <a:solidFill>
                  <a:srgbClr val="009900"/>
                </a:solidFill>
              </a:rPr>
              <a:t> – </a:t>
            </a:r>
            <a:r>
              <a:rPr lang="ru-RU" sz="2000" dirty="0" err="1">
                <a:solidFill>
                  <a:srgbClr val="009900"/>
                </a:solidFill>
              </a:rPr>
              <a:t>педагогіка</a:t>
            </a:r>
            <a:r>
              <a:rPr lang="ru-RU" sz="2000" dirty="0">
                <a:solidFill>
                  <a:srgbClr val="009900"/>
                </a:solidFill>
              </a:rPr>
              <a:t> і </a:t>
            </a:r>
            <a:r>
              <a:rPr lang="ru-RU" sz="2000" dirty="0" smtClean="0">
                <a:solidFill>
                  <a:srgbClr val="009900"/>
                </a:solidFill>
              </a:rPr>
              <a:t>методика</a:t>
            </a:r>
            <a:br>
              <a:rPr lang="ru-RU" sz="2000" dirty="0" smtClean="0">
                <a:solidFill>
                  <a:srgbClr val="009900"/>
                </a:solidFill>
              </a:rPr>
            </a:br>
            <a:r>
              <a:rPr lang="ru-RU" sz="2000" dirty="0" smtClean="0">
                <a:solidFill>
                  <a:srgbClr val="009900"/>
                </a:solidFill>
              </a:rPr>
              <a:t> початкового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smtClean="0">
                <a:solidFill>
                  <a:srgbClr val="009900"/>
                </a:solidFill>
              </a:rPr>
              <a:t> </a:t>
            </a:r>
            <a:r>
              <a:rPr lang="ru-RU" sz="2000" dirty="0" err="1" smtClean="0">
                <a:solidFill>
                  <a:srgbClr val="009900"/>
                </a:solidFill>
              </a:rPr>
              <a:t>навчання</a:t>
            </a:r>
            <a:r>
              <a:rPr lang="ru-RU" sz="2000" dirty="0">
                <a:solidFill>
                  <a:srgbClr val="009900"/>
                </a:solidFill>
              </a:rPr>
              <a:t>.</a:t>
            </a:r>
          </a:p>
          <a:p>
            <a:r>
              <a:rPr lang="ru-RU" sz="2000" dirty="0" err="1">
                <a:solidFill>
                  <a:srgbClr val="009900"/>
                </a:solidFill>
              </a:rPr>
              <a:t>Кваліфікація</a:t>
            </a:r>
            <a:r>
              <a:rPr lang="ru-RU" sz="2000" dirty="0">
                <a:solidFill>
                  <a:srgbClr val="009900"/>
                </a:solidFill>
              </a:rPr>
              <a:t> –  </a:t>
            </a:r>
            <a:r>
              <a:rPr lang="ru-RU" sz="2000" dirty="0" err="1">
                <a:solidFill>
                  <a:srgbClr val="009900"/>
                </a:solidFill>
              </a:rPr>
              <a:t>вчитель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початкових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класів</a:t>
            </a:r>
            <a:r>
              <a:rPr lang="ru-RU" sz="2000" dirty="0">
                <a:solidFill>
                  <a:srgbClr val="009900"/>
                </a:solidFill>
              </a:rPr>
              <a:t>.</a:t>
            </a:r>
          </a:p>
          <a:p>
            <a:r>
              <a:rPr lang="ru-RU" sz="2000" dirty="0">
                <a:solidFill>
                  <a:srgbClr val="009900"/>
                </a:solidFill>
              </a:rPr>
              <a:t>З 1986  року </a:t>
            </a:r>
            <a:r>
              <a:rPr lang="ru-RU" sz="2000" dirty="0" err="1">
                <a:solidFill>
                  <a:srgbClr val="009900"/>
                </a:solidFill>
              </a:rPr>
              <a:t>працюю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вчителем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початкових</a:t>
            </a:r>
            <a:r>
              <a:rPr lang="ru-RU" sz="2000" dirty="0">
                <a:solidFill>
                  <a:srgbClr val="009900"/>
                </a:solidFill>
              </a:rPr>
              <a:t>  </a:t>
            </a:r>
            <a:r>
              <a:rPr lang="ru-RU" sz="2000" dirty="0" err="1">
                <a:solidFill>
                  <a:srgbClr val="009900"/>
                </a:solidFill>
              </a:rPr>
              <a:t>класів</a:t>
            </a:r>
            <a:r>
              <a:rPr lang="ru-RU" sz="2000" dirty="0">
                <a:solidFill>
                  <a:srgbClr val="009900"/>
                </a:solidFill>
              </a:rPr>
              <a:t>  </a:t>
            </a:r>
            <a:r>
              <a:rPr lang="ru-RU" sz="2000" dirty="0" err="1">
                <a:solidFill>
                  <a:srgbClr val="009900"/>
                </a:solidFill>
              </a:rPr>
              <a:t>школи</a:t>
            </a:r>
            <a:r>
              <a:rPr lang="ru-RU" sz="2000" dirty="0">
                <a:solidFill>
                  <a:srgbClr val="009900"/>
                </a:solidFill>
              </a:rPr>
              <a:t>.</a:t>
            </a:r>
          </a:p>
          <a:p>
            <a:r>
              <a:rPr lang="ru-RU" sz="2000" dirty="0" err="1">
                <a:solidFill>
                  <a:srgbClr val="009900"/>
                </a:solidFill>
              </a:rPr>
              <a:t>Педагогічний</a:t>
            </a:r>
            <a:r>
              <a:rPr lang="ru-RU" sz="2000" dirty="0">
                <a:solidFill>
                  <a:srgbClr val="009900"/>
                </a:solidFill>
              </a:rPr>
              <a:t> стаж – </a:t>
            </a:r>
            <a:r>
              <a:rPr lang="ru-RU" sz="2000" dirty="0" smtClean="0">
                <a:solidFill>
                  <a:srgbClr val="009900"/>
                </a:solidFill>
              </a:rPr>
              <a:t>36 </a:t>
            </a:r>
            <a:r>
              <a:rPr lang="ru-RU" sz="2000" dirty="0" err="1" smtClean="0">
                <a:solidFill>
                  <a:srgbClr val="009900"/>
                </a:solidFill>
              </a:rPr>
              <a:t>років</a:t>
            </a:r>
            <a:r>
              <a:rPr lang="ru-RU" sz="2000" dirty="0" smtClean="0">
                <a:solidFill>
                  <a:srgbClr val="009900"/>
                </a:solidFill>
              </a:rPr>
              <a:t>. </a:t>
            </a:r>
            <a:endParaRPr lang="ru-RU" sz="2000" dirty="0">
              <a:solidFill>
                <a:srgbClr val="009900"/>
              </a:solidFill>
            </a:endParaRPr>
          </a:p>
          <a:p>
            <a:r>
              <a:rPr lang="ru-RU" sz="2000" dirty="0" err="1">
                <a:solidFill>
                  <a:srgbClr val="009900"/>
                </a:solidFill>
              </a:rPr>
              <a:t>Курси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перепідготовки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smtClean="0">
                <a:solidFill>
                  <a:srgbClr val="009900"/>
                </a:solidFill>
              </a:rPr>
              <a:t>– </a:t>
            </a:r>
            <a:r>
              <a:rPr lang="ru-RU" sz="2000" dirty="0" err="1" smtClean="0">
                <a:solidFill>
                  <a:srgbClr val="009900"/>
                </a:solidFill>
              </a:rPr>
              <a:t>червень</a:t>
            </a:r>
            <a:r>
              <a:rPr lang="ru-RU" sz="2000" dirty="0" smtClean="0">
                <a:solidFill>
                  <a:srgbClr val="009900"/>
                </a:solidFill>
              </a:rPr>
              <a:t> 2019року </a:t>
            </a:r>
            <a:r>
              <a:rPr lang="ru-RU" sz="2000" dirty="0">
                <a:solidFill>
                  <a:srgbClr val="009900"/>
                </a:solidFill>
              </a:rPr>
              <a:t>при </a:t>
            </a:r>
            <a:r>
              <a:rPr lang="ru-RU" sz="2000" dirty="0" err="1">
                <a:solidFill>
                  <a:srgbClr val="009900"/>
                </a:solidFill>
              </a:rPr>
              <a:t>Донецькому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smtClean="0">
                <a:solidFill>
                  <a:srgbClr val="009900"/>
                </a:solidFill>
              </a:rPr>
              <a:t>ІППО</a:t>
            </a:r>
            <a:endParaRPr lang="ru-RU" sz="2000" dirty="0">
              <a:solidFill>
                <a:srgbClr val="009900"/>
              </a:solidFill>
            </a:endParaRPr>
          </a:p>
          <a:p>
            <a:r>
              <a:rPr lang="ru-RU" sz="2000" dirty="0" err="1">
                <a:solidFill>
                  <a:srgbClr val="009900"/>
                </a:solidFill>
              </a:rPr>
              <a:t>Попередня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атестація</a:t>
            </a:r>
            <a:r>
              <a:rPr lang="ru-RU" sz="2000" dirty="0">
                <a:solidFill>
                  <a:srgbClr val="009900"/>
                </a:solidFill>
              </a:rPr>
              <a:t> – </a:t>
            </a:r>
            <a:r>
              <a:rPr lang="ru-RU" sz="2000" dirty="0" smtClean="0">
                <a:solidFill>
                  <a:srgbClr val="009900"/>
                </a:solidFill>
              </a:rPr>
              <a:t>2015 </a:t>
            </a:r>
            <a:r>
              <a:rPr lang="ru-RU" sz="2000" dirty="0" err="1" smtClean="0">
                <a:solidFill>
                  <a:srgbClr val="009900"/>
                </a:solidFill>
              </a:rPr>
              <a:t>рік</a:t>
            </a:r>
            <a:r>
              <a:rPr lang="ru-RU" sz="2000" dirty="0" smtClean="0">
                <a:solidFill>
                  <a:srgbClr val="009900"/>
                </a:solidFill>
              </a:rPr>
              <a:t>, </a:t>
            </a:r>
            <a:r>
              <a:rPr lang="ru-RU" sz="2000" dirty="0" err="1" smtClean="0">
                <a:solidFill>
                  <a:srgbClr val="009900"/>
                </a:solidFill>
              </a:rPr>
              <a:t>присвоєно</a:t>
            </a:r>
            <a:r>
              <a:rPr lang="ru-RU" sz="2000" dirty="0" smtClean="0">
                <a:solidFill>
                  <a:srgbClr val="009900"/>
                </a:solidFill>
              </a:rPr>
              <a:t> </a:t>
            </a:r>
            <a:r>
              <a:rPr lang="ru-RU" sz="2000" dirty="0" err="1" smtClean="0">
                <a:solidFill>
                  <a:srgbClr val="009900"/>
                </a:solidFill>
              </a:rPr>
              <a:t>звання</a:t>
            </a:r>
            <a:r>
              <a:rPr lang="ru-RU" sz="2000" dirty="0" smtClean="0">
                <a:solidFill>
                  <a:srgbClr val="009900"/>
                </a:solidFill>
              </a:rPr>
              <a:t> «старший учитель»</a:t>
            </a:r>
            <a:endParaRPr lang="ru-RU" sz="2000" dirty="0">
              <a:solidFill>
                <a:srgbClr val="009900"/>
              </a:solidFill>
            </a:endParaRPr>
          </a:p>
          <a:p>
            <a:r>
              <a:rPr lang="ru-RU" sz="2000" dirty="0" err="1">
                <a:solidFill>
                  <a:srgbClr val="009900"/>
                </a:solidFill>
              </a:rPr>
              <a:t>Проблемне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питання</a:t>
            </a:r>
            <a:r>
              <a:rPr lang="ru-RU" sz="2000" dirty="0">
                <a:solidFill>
                  <a:srgbClr val="009900"/>
                </a:solidFill>
              </a:rPr>
              <a:t>, над </a:t>
            </a:r>
            <a:r>
              <a:rPr lang="ru-RU" sz="2000" dirty="0" err="1">
                <a:solidFill>
                  <a:srgbClr val="009900"/>
                </a:solidFill>
              </a:rPr>
              <a:t>яким</a:t>
            </a:r>
            <a:r>
              <a:rPr lang="ru-RU" sz="2000" dirty="0">
                <a:solidFill>
                  <a:srgbClr val="009900"/>
                </a:solidFill>
              </a:rPr>
              <a:t> </a:t>
            </a:r>
            <a:r>
              <a:rPr lang="ru-RU" sz="2000" dirty="0" err="1">
                <a:solidFill>
                  <a:srgbClr val="009900"/>
                </a:solidFill>
              </a:rPr>
              <a:t>працюю</a:t>
            </a:r>
            <a:r>
              <a:rPr lang="ru-RU" sz="2000" dirty="0">
                <a:solidFill>
                  <a:srgbClr val="009900"/>
                </a:solidFill>
              </a:rPr>
              <a:t> – </a:t>
            </a:r>
            <a:r>
              <a:rPr lang="ru-RU" sz="2000" dirty="0" smtClean="0">
                <a:solidFill>
                  <a:srgbClr val="009900"/>
                </a:solidFill>
              </a:rPr>
              <a:t>«</a:t>
            </a:r>
            <a:r>
              <a:rPr lang="ru-RU" sz="2000" dirty="0" err="1" smtClean="0">
                <a:solidFill>
                  <a:srgbClr val="009900"/>
                </a:solidFill>
              </a:rPr>
              <a:t>Екологічне</a:t>
            </a:r>
            <a:r>
              <a:rPr lang="ru-RU" sz="2000" dirty="0" smtClean="0">
                <a:solidFill>
                  <a:srgbClr val="009900"/>
                </a:solidFill>
              </a:rPr>
              <a:t> </a:t>
            </a:r>
            <a:r>
              <a:rPr lang="ru-RU" sz="2000" dirty="0" err="1" smtClean="0">
                <a:solidFill>
                  <a:srgbClr val="009900"/>
                </a:solidFill>
              </a:rPr>
              <a:t>виховання</a:t>
            </a:r>
            <a:r>
              <a:rPr lang="ru-RU" sz="2000" dirty="0" smtClean="0">
                <a:solidFill>
                  <a:srgbClr val="009900"/>
                </a:solidFill>
              </a:rPr>
              <a:t> </a:t>
            </a:r>
            <a:r>
              <a:rPr lang="ru-RU" sz="2000" dirty="0" err="1" smtClean="0">
                <a:solidFill>
                  <a:srgbClr val="009900"/>
                </a:solidFill>
              </a:rPr>
              <a:t>учнів</a:t>
            </a:r>
            <a:r>
              <a:rPr lang="ru-RU" sz="2000" dirty="0" smtClean="0">
                <a:solidFill>
                  <a:srgbClr val="009900"/>
                </a:solidFill>
              </a:rPr>
              <a:t>»</a:t>
            </a:r>
            <a:endParaRPr lang="ru-RU" sz="2000" dirty="0">
              <a:solidFill>
                <a:srgbClr val="009900"/>
              </a:solidFill>
            </a:endParaRPr>
          </a:p>
        </p:txBody>
      </p:sp>
      <p:pic>
        <p:nvPicPr>
          <p:cNvPr id="10" name="Рисунок 9" descr="C:\Users\Lenovo\Desktop\СЕРТИФІКАТИ\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2264">
            <a:off x="6446581" y="282947"/>
            <a:ext cx="2423769" cy="427693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0" y="6555993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" name="Рисунок 5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28973" r="69904" b="49264"/>
          <a:stretch/>
        </p:blipFill>
        <p:spPr bwMode="auto">
          <a:xfrm>
            <a:off x="4733764" y="-11514"/>
            <a:ext cx="1847850" cy="140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7463" y="75078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ОСВ</a:t>
            </a:r>
            <a:r>
              <a:rPr lang="uk-UA" sz="2800" b="1" i="1" dirty="0" smtClean="0">
                <a:solidFill>
                  <a:srgbClr val="FF0000"/>
                </a:solidFill>
              </a:rPr>
              <a:t>ІТА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5" name="Picture 5" descr="Изображение 01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0" t="2855" r="17590" b="62639"/>
          <a:stretch/>
        </p:blipFill>
        <p:spPr bwMode="auto">
          <a:xfrm rot="824921">
            <a:off x="3059095" y="730590"/>
            <a:ext cx="3507838" cy="223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Изображение 0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8" t="1981" r="18810" b="62088"/>
          <a:stretch>
            <a:fillRect/>
          </a:stretch>
        </p:blipFill>
        <p:spPr bwMode="auto">
          <a:xfrm rot="20994545">
            <a:off x="253901" y="596184"/>
            <a:ext cx="3208243" cy="2266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63" y="3112679"/>
            <a:ext cx="4270521" cy="3206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Lenovo\Desktop\СЕРТИФІКАТИ\Новая папка\IMG_20200401_09312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8" t="5171" r="11970" b="57548"/>
          <a:stretch/>
        </p:blipFill>
        <p:spPr bwMode="auto">
          <a:xfrm>
            <a:off x="4505299" y="3861048"/>
            <a:ext cx="4499992" cy="2880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Lenovo\Desktop\СЕРТИФІКАТИ\Новая папка\IMG_20200401_093127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46299" r="6518" b="6679"/>
          <a:stretch/>
        </p:blipFill>
        <p:spPr bwMode="auto">
          <a:xfrm>
            <a:off x="6398419" y="1905890"/>
            <a:ext cx="2543175" cy="17754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Рисунок 12" descr="C:\Users\Lenovo\Desktop\СЕРТИФІКАТИ\6 капелюхів\slide-23.jpg"/>
          <p:cNvPicPr/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28973" r="69904" b="49264"/>
          <a:stretch/>
        </p:blipFill>
        <p:spPr bwMode="auto">
          <a:xfrm>
            <a:off x="5479429" y="-15737"/>
            <a:ext cx="1837980" cy="1228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160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57463" y="75078"/>
            <a:ext cx="3312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САМООСВ</a:t>
            </a:r>
            <a:r>
              <a:rPr lang="uk-UA" sz="2800" b="1" i="1" dirty="0" smtClean="0">
                <a:solidFill>
                  <a:srgbClr val="FF0000"/>
                </a:solidFill>
              </a:rPr>
              <a:t>ІТА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10" name="Рисунок 9" descr="C:\Users\Lenovo\Desktop\СЕРТИФІКАТИ\Новая папка\IMG_20200317_13441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1" t="5580" r="3543" b="7986"/>
          <a:stretch/>
        </p:blipFill>
        <p:spPr bwMode="auto">
          <a:xfrm rot="16200000">
            <a:off x="-377074" y="1504260"/>
            <a:ext cx="4687755" cy="34822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Lenovo\Desktop\СЕРТИФІКАТИ\Новая папка\IMG_20200317_13443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4" r="2847" b="3693"/>
          <a:stretch/>
        </p:blipFill>
        <p:spPr bwMode="auto">
          <a:xfrm rot="16200000">
            <a:off x="3429933" y="1515116"/>
            <a:ext cx="3268203" cy="22877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Lenovo\Desktop\СЕРТИФІКАТИ\Новая папка\IMG_20200317_134452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0" t="7577" r="8431" b="5706"/>
          <a:stretch/>
        </p:blipFill>
        <p:spPr bwMode="auto">
          <a:xfrm rot="5400000">
            <a:off x="5444032" y="3403485"/>
            <a:ext cx="2671552" cy="39835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6547819"/>
              </p:ext>
            </p:extLst>
          </p:nvPr>
        </p:nvGraphicFramePr>
        <p:xfrm>
          <a:off x="6323666" y="404664"/>
          <a:ext cx="2518853" cy="35530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6" imgW="17183039" imgH="24250642" progId="AcroExch.Document.11">
                  <p:embed/>
                </p:oleObj>
              </mc:Choice>
              <mc:Fallback>
                <p:oleObj name="Acrobat Document" r:id="rId6" imgW="17183039" imgH="24250642" progId="AcroExch.Document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666" y="404664"/>
                        <a:ext cx="2518853" cy="35530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Рисунок 10" descr="C:\Users\Lenovo\Desktop\СЕРТИФІКАТИ\6 капелюхів\slide-23.jpg"/>
          <p:cNvPicPr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28973" r="69904" b="49264"/>
          <a:stretch/>
        </p:blipFill>
        <p:spPr bwMode="auto">
          <a:xfrm>
            <a:off x="4460720" y="-27193"/>
            <a:ext cx="1790652" cy="11232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1418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Users\Lenovo\Desktop\ДОБРОДІЇ\соборність 2020\IMG_20200122_12191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 bwMode="auto">
          <a:xfrm rot="21150577">
            <a:off x="377870" y="480734"/>
            <a:ext cx="5852044" cy="406250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323212">
            <a:off x="5264979" y="588043"/>
            <a:ext cx="396044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800" b="1" i="1" dirty="0" smtClean="0">
                <a:ln w="28575">
                  <a:solidFill>
                    <a:srgbClr val="7030A0"/>
                  </a:solidFill>
                </a:ln>
                <a:solidFill>
                  <a:srgbClr val="FF0000"/>
                </a:solidFill>
              </a:rPr>
              <a:t>Педагогічне кредо</a:t>
            </a:r>
            <a:endParaRPr lang="uk-UA" sz="4800" b="1" i="1" dirty="0">
              <a:ln w="28575">
                <a:solidFill>
                  <a:srgbClr val="7030A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" name="Горизонтальный свиток 6"/>
          <p:cNvSpPr>
            <a:spLocks noChangeArrowheads="1"/>
          </p:cNvSpPr>
          <p:nvPr/>
        </p:nvSpPr>
        <p:spPr bwMode="auto">
          <a:xfrm>
            <a:off x="755576" y="4770703"/>
            <a:ext cx="8030425" cy="1950660"/>
          </a:xfrm>
          <a:prstGeom prst="horizontalScroll">
            <a:avLst>
              <a:gd name="adj" fmla="val 12500"/>
            </a:avLst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uk-UA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000" b="1" i="1" dirty="0">
              <a:solidFill>
                <a:srgbClr val="66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5053535"/>
            <a:ext cx="66575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spc="150" dirty="0" err="1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Працювати</a:t>
            </a:r>
            <a:r>
              <a:rPr lang="ru-RU" sz="2800" b="1" i="1" spc="150" dirty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так,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800" b="1" i="1" spc="150" dirty="0" err="1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щоб</a:t>
            </a:r>
            <a:r>
              <a:rPr lang="ru-RU" sz="2800" b="1" i="1" spc="150" dirty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</a:t>
            </a:r>
            <a:r>
              <a:rPr lang="ru-RU" sz="2800" b="1" i="1" spc="150" dirty="0" err="1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навчання</a:t>
            </a:r>
            <a:r>
              <a:rPr lang="ru-RU" sz="2800" b="1" i="1" spc="150" dirty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</a:t>
            </a:r>
            <a:r>
              <a:rPr lang="uk-UA" sz="2800" b="1" i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приносило учням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800" b="1" i="1" spc="150" dirty="0" smtClean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радість, успіх </a:t>
            </a:r>
            <a:r>
              <a:rPr lang="uk-UA" sz="2800" b="1" i="1" spc="150" dirty="0">
                <a:ln w="11430"/>
                <a:solidFill>
                  <a:srgbClr val="FF0066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і задоволення</a:t>
            </a:r>
            <a:endParaRPr lang="ru-RU" sz="2800" b="1" i="1" spc="150" dirty="0">
              <a:ln w="11430"/>
              <a:solidFill>
                <a:srgbClr val="FF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23829" y="6548437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1" name="Рисунок 10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28973" r="69904" b="49264"/>
          <a:stretch/>
        </p:blipFill>
        <p:spPr bwMode="auto">
          <a:xfrm>
            <a:off x="6277562" y="3497640"/>
            <a:ext cx="1847850" cy="140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2" y="121197"/>
            <a:ext cx="7772400" cy="1143000"/>
          </a:xfrm>
        </p:spPr>
        <p:txBody>
          <a:bodyPr/>
          <a:lstStyle/>
          <a:p>
            <a:r>
              <a:rPr lang="uk-UA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Життєве кредо </a:t>
            </a:r>
            <a:endParaRPr lang="ru-RU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0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1"/>
          </p:nvPr>
        </p:nvSpPr>
        <p:spPr>
          <a:xfrm>
            <a:off x="251520" y="1340768"/>
            <a:ext cx="6192687" cy="25202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“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Любити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життя</a:t>
            </a:r>
            <a:endParaRPr lang="ru-RU" sz="3600" b="1" dirty="0" smtClean="0">
              <a:ln w="12700" cmpd="sng">
                <a:solidFill>
                  <a:srgbClr val="CC0066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і 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цінувати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кожну</a:t>
            </a:r>
            <a:endParaRPr lang="ru-RU" sz="3600" b="1" dirty="0" smtClean="0">
              <a:ln w="12700" cmpd="sng">
                <a:solidFill>
                  <a:srgbClr val="CC0066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його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хвилину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  <a:endParaRPr lang="ru-RU" sz="3600" b="1" dirty="0" smtClean="0">
              <a:ln w="12700" cmpd="sng">
                <a:solidFill>
                  <a:srgbClr val="CC0066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Нести 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радість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. </a:t>
            </a:r>
            <a:endParaRPr lang="ru-RU" sz="3600" b="1" dirty="0" smtClean="0">
              <a:ln w="12700" cmpd="sng">
                <a:solidFill>
                  <a:srgbClr val="CC0066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sz="3600" b="1" dirty="0" smtClean="0">
              <a:ln w="12700" cmpd="sng">
                <a:solidFill>
                  <a:srgbClr val="CC0066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У 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книгах 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шукати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істину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, </a:t>
            </a:r>
            <a:endParaRPr lang="ru-RU" sz="3600" b="1" dirty="0" smtClean="0">
              <a:ln w="12700" cmpd="sng">
                <a:solidFill>
                  <a:srgbClr val="CC0066"/>
                </a:solidFill>
                <a:prstDash val="solid"/>
              </a:ln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3600" b="1" dirty="0" smtClean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у 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людях – </a:t>
            </a:r>
            <a:r>
              <a:rPr lang="ru-RU" sz="3600" b="1" dirty="0" err="1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мудрість</a:t>
            </a:r>
            <a:r>
              <a:rPr lang="ru-RU" sz="3600" b="1" dirty="0">
                <a:ln w="12700" cmpd="sng">
                  <a:solidFill>
                    <a:srgbClr val="CC0066"/>
                  </a:solidFill>
                  <a:prstDash val="solid"/>
                </a:ln>
                <a:solidFill>
                  <a:srgbClr val="FF0000"/>
                </a:solidFill>
              </a:rPr>
              <a:t>.”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 t="9417" b="2073"/>
          <a:stretch/>
        </p:blipFill>
        <p:spPr>
          <a:xfrm rot="595916">
            <a:off x="5023095" y="1124744"/>
            <a:ext cx="3998965" cy="3384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8" name="Рисунок 7" descr="C:\Users\Lenovo\Desktop\СЕРТИФІКАТИ\6 капелюхів\slide-23.jpg"/>
          <p:cNvPicPr/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5" t="28973" r="69904" b="49264"/>
          <a:stretch/>
        </p:blipFill>
        <p:spPr bwMode="auto">
          <a:xfrm>
            <a:off x="4761195" y="5338911"/>
            <a:ext cx="1847850" cy="1409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:\Users\Lenovo\Desktop\ДОБРОДІЇ\соборність 2020\IMG_20200122_12355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37" r="-339"/>
          <a:stretch/>
        </p:blipFill>
        <p:spPr bwMode="auto">
          <a:xfrm>
            <a:off x="42832" y="3429000"/>
            <a:ext cx="2816671" cy="29523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Lenovo\Desktop\СЕРТИФІКАТИ\6 капелюхів\IMG_20190902_0910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4" t="12614" r="14213" b="22606"/>
          <a:stretch/>
        </p:blipFill>
        <p:spPr bwMode="auto">
          <a:xfrm>
            <a:off x="2658890" y="4026669"/>
            <a:ext cx="4063340" cy="2708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Lenovo\Desktop\СЕРТИФІКАТИ\6 капелюхів\IMG_20190221_1208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04864"/>
            <a:ext cx="3744416" cy="27809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9040" y="39837"/>
            <a:ext cx="3810000" cy="4530725"/>
          </a:xfrm>
        </p:spPr>
        <p:txBody>
          <a:bodyPr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indent="0">
              <a:buNone/>
            </a:pPr>
            <a:r>
              <a:rPr lang="ru-RU" sz="2400" b="1" dirty="0">
                <a:ln/>
                <a:solidFill>
                  <a:srgbClr val="FF0000"/>
                </a:solidFill>
              </a:rPr>
              <a:t>«</a:t>
            </a:r>
            <a:r>
              <a:rPr lang="ru-RU" sz="2400" b="1" dirty="0" err="1">
                <a:ln/>
                <a:solidFill>
                  <a:srgbClr val="FF0000"/>
                </a:solidFill>
              </a:rPr>
              <a:t>Діти</a:t>
            </a:r>
            <a:r>
              <a:rPr lang="ru-RU" sz="2400" b="1" dirty="0">
                <a:ln/>
                <a:solidFill>
                  <a:srgbClr val="FF0000"/>
                </a:solidFill>
              </a:rPr>
              <a:t>, як </a:t>
            </a:r>
            <a:r>
              <a:rPr lang="ru-RU" sz="2400" b="1" dirty="0" err="1">
                <a:ln/>
                <a:solidFill>
                  <a:srgbClr val="FF0000"/>
                </a:solidFill>
              </a:rPr>
              <a:t>квіти</a:t>
            </a:r>
            <a:r>
              <a:rPr lang="ru-RU" sz="2400" b="1" dirty="0">
                <a:ln/>
                <a:solidFill>
                  <a:srgbClr val="FF0000"/>
                </a:solidFill>
              </a:rPr>
              <a:t>. </a:t>
            </a:r>
          </a:p>
          <a:p>
            <a:pPr marL="0" indent="0">
              <a:buNone/>
            </a:pPr>
            <a:r>
              <a:rPr lang="ru-RU" sz="2400" b="1" dirty="0" err="1">
                <a:ln/>
                <a:solidFill>
                  <a:srgbClr val="FF0000"/>
                </a:solidFill>
              </a:rPr>
              <a:t>Доторкнись</a:t>
            </a:r>
            <a:r>
              <a:rPr lang="ru-RU" sz="2400" b="1" dirty="0">
                <a:ln/>
                <a:solidFill>
                  <a:srgbClr val="FF0000"/>
                </a:solidFill>
              </a:rPr>
              <a:t> до </a:t>
            </a:r>
            <a:r>
              <a:rPr lang="ru-RU" sz="2400" b="1" dirty="0" err="1">
                <a:ln/>
                <a:solidFill>
                  <a:srgbClr val="FF0000"/>
                </a:solidFill>
              </a:rPr>
              <a:t>кожної</a:t>
            </a:r>
            <a:r>
              <a:rPr lang="ru-RU" sz="2400" b="1" dirty="0">
                <a:ln/>
                <a:solidFill>
                  <a:srgbClr val="FF0000"/>
                </a:solidFill>
              </a:rPr>
              <a:t> </a:t>
            </a:r>
            <a:endParaRPr lang="ru-RU" sz="2400" b="1" dirty="0" smtClean="0">
              <a:ln/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ln/>
                <a:solidFill>
                  <a:srgbClr val="FF0000"/>
                </a:solidFill>
              </a:rPr>
              <a:t>з </a:t>
            </a:r>
            <a:r>
              <a:rPr lang="ru-RU" sz="2400" b="1" dirty="0">
                <a:ln/>
                <a:solidFill>
                  <a:srgbClr val="FF0000"/>
                </a:solidFill>
              </a:rPr>
              <a:t>них –</a:t>
            </a:r>
          </a:p>
          <a:p>
            <a:pPr marL="0" indent="0">
              <a:buNone/>
            </a:pPr>
            <a:r>
              <a:rPr lang="ru-RU" sz="2400" b="1" dirty="0">
                <a:ln/>
                <a:solidFill>
                  <a:srgbClr val="FF0000"/>
                </a:solidFill>
              </a:rPr>
              <a:t>і вона </a:t>
            </a:r>
            <a:r>
              <a:rPr lang="ru-RU" sz="2400" b="1" dirty="0" err="1">
                <a:ln/>
                <a:solidFill>
                  <a:srgbClr val="FF0000"/>
                </a:solidFill>
              </a:rPr>
              <a:t>задзвенить</a:t>
            </a:r>
            <a:r>
              <a:rPr lang="ru-RU" sz="2400" b="1" dirty="0">
                <a:ln/>
                <a:solidFill>
                  <a:srgbClr val="FF0000"/>
                </a:solidFill>
              </a:rPr>
              <a:t>, </a:t>
            </a:r>
          </a:p>
          <a:p>
            <a:pPr marL="0" indent="0">
              <a:buNone/>
            </a:pPr>
            <a:r>
              <a:rPr lang="ru-RU" sz="2400" b="1" dirty="0">
                <a:ln/>
                <a:solidFill>
                  <a:srgbClr val="FF0000"/>
                </a:solidFill>
              </a:rPr>
              <a:t>і </a:t>
            </a:r>
            <a:r>
              <a:rPr lang="ru-RU" sz="2400" b="1" dirty="0" err="1">
                <a:ln/>
                <a:solidFill>
                  <a:srgbClr val="FF0000"/>
                </a:solidFill>
              </a:rPr>
              <a:t>розсиплеться</a:t>
            </a:r>
            <a:r>
              <a:rPr lang="ru-RU" sz="2400" b="1" dirty="0">
                <a:ln/>
                <a:solidFill>
                  <a:srgbClr val="FF0000"/>
                </a:solidFill>
              </a:rPr>
              <a:t> аромат, </a:t>
            </a:r>
          </a:p>
          <a:p>
            <a:pPr marL="0" indent="0">
              <a:buNone/>
            </a:pPr>
            <a:r>
              <a:rPr lang="ru-RU" sz="2400" b="1" dirty="0">
                <a:ln/>
                <a:solidFill>
                  <a:srgbClr val="FF0000"/>
                </a:solidFill>
              </a:rPr>
              <a:t>не схожий один на </a:t>
            </a:r>
            <a:endParaRPr lang="ru-RU" sz="2400" b="1" dirty="0" smtClean="0">
              <a:ln/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b="1" dirty="0" smtClean="0">
                <a:ln/>
                <a:solidFill>
                  <a:srgbClr val="FF0000"/>
                </a:solidFill>
              </a:rPr>
              <a:t>                         одного»</a:t>
            </a:r>
            <a:endParaRPr lang="ru-RU" sz="2400" b="1" dirty="0">
              <a:ln/>
              <a:solidFill>
                <a:srgbClr val="FF0000"/>
              </a:solidFill>
            </a:endParaRPr>
          </a:p>
        </p:txBody>
      </p:sp>
      <p:pic>
        <p:nvPicPr>
          <p:cNvPr id="7" name="Рисунок 6" descr="C:\Users\Lenovo\Desktop\СЕРТИФІКАТИ\6 капелюхів\IMG_20190221_120459 (2)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070" y="39837"/>
            <a:ext cx="3715385" cy="261176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WordArt 2"/>
          <p:cNvSpPr>
            <a:spLocks noChangeArrowheads="1" noChangeShapeType="1" noTextEdit="1"/>
          </p:cNvSpPr>
          <p:nvPr/>
        </p:nvSpPr>
        <p:spPr bwMode="auto">
          <a:xfrm>
            <a:off x="395536" y="6453336"/>
            <a:ext cx="1552575" cy="2952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2000" kern="10" spc="0" dirty="0" smtClean="0">
                <a:ln>
                  <a:noFill/>
                </a:ln>
                <a:solidFill>
                  <a:srgbClr val="0066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Терехова С.А.</a:t>
            </a:r>
            <a:endParaRPr lang="ru-RU" sz="2000" kern="10" spc="0" dirty="0">
              <a:ln>
                <a:noFill/>
              </a:ln>
              <a:solidFill>
                <a:srgbClr val="0066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3" name="Рисунок 12" descr="C:\Users\Lenovo\Desktop\СЕРТИФІКАТИ\6 капелюхів\slide-23.jpg"/>
          <p:cNvPicPr/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6" t="60000" r="70732" b="17551"/>
          <a:stretch/>
        </p:blipFill>
        <p:spPr bwMode="auto">
          <a:xfrm>
            <a:off x="6949088" y="5096023"/>
            <a:ext cx="1860550" cy="15049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5915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2208</TotalTime>
  <Words>636</Words>
  <Application>Microsoft Office PowerPoint</Application>
  <PresentationFormat>Экран (4:3)</PresentationFormat>
  <Paragraphs>189</Paragraphs>
  <Slides>25</Slides>
  <Notes>1</Notes>
  <HiddenSlides>0</HiddenSlides>
  <MMClips>1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Impact</vt:lpstr>
      <vt:lpstr>Times New Roman</vt:lpstr>
      <vt:lpstr>Trebuchet MS</vt:lpstr>
      <vt:lpstr>Wingdings 3</vt:lpstr>
      <vt:lpstr>Грань</vt:lpstr>
      <vt:lpstr>Acrobat Document</vt:lpstr>
      <vt:lpstr>Комунальний заклад  «Новокраснівська ЗОШ І-ІІІ ступенів Нікольської районної ради  Донецької області» </vt:lpstr>
      <vt:lpstr>Презентация PowerPoint</vt:lpstr>
      <vt:lpstr>Презентация PowerPoint</vt:lpstr>
      <vt:lpstr>ТЕРЕХОВА  СВІТЛАНА АНАТОЛІЇВНА учитель початкових класів, «спеціаліст вищої кваліфікаційної категорії»,  «старший учитель»  У 1983 році закінчила  Новокраснівську  школу.  Того ж року почала працювати в ній  старшою піонервожатою. 1986 – 1990 - роки навчання в Красноармійському  педучилищі 1993 – 1997- навчалася в Слов'янському  ДПІ Спеціальність – педагогіка і методика  початкового  навчання. Кваліфікація –  вчитель початкових класів. З 1986  року працюю вчителем початкових  класів  школи. Педагогічний стаж – 36 років.  Курси перепідготовки – червень 2019року при Донецькому ІППО Попередня атестація – 2015 рік, присвоєно звання «старший учитель» Проблемне питання, над яким працюю – «Екологічне виховання учнів»</vt:lpstr>
      <vt:lpstr>ОСВІТА</vt:lpstr>
      <vt:lpstr>САМООСВІТА</vt:lpstr>
      <vt:lpstr>Педагогічне кредо</vt:lpstr>
      <vt:lpstr>Життєве кредо </vt:lpstr>
      <vt:lpstr>Презентация PowerPoint</vt:lpstr>
      <vt:lpstr>НАВЧАЛЬНО – МЕТОДИЧНА ДІЯЛЬНІСТЬ</vt:lpstr>
      <vt:lpstr>Моя педагогічна філософія</vt:lpstr>
      <vt:lpstr>Тема, над якою працюю</vt:lpstr>
      <vt:lpstr>МЕТОДИЧНА   СКРИНЬКА</vt:lpstr>
      <vt:lpstr>Презентация PowerPoint</vt:lpstr>
      <vt:lpstr>Презентация PowerPoint</vt:lpstr>
      <vt:lpstr>Застосовую такі інтерактивні  методи навчання: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Вчимося граючись</vt:lpstr>
      <vt:lpstr>Презентация PowerPoint</vt:lpstr>
      <vt:lpstr>Правила  педагогічної  майстерності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Lenovo</cp:lastModifiedBy>
  <cp:revision>123</cp:revision>
  <cp:lastPrinted>2015-03-13T17:12:40Z</cp:lastPrinted>
  <dcterms:created xsi:type="dcterms:W3CDTF">2013-07-29T17:42:42Z</dcterms:created>
  <dcterms:modified xsi:type="dcterms:W3CDTF">2020-04-01T13:03:50Z</dcterms:modified>
</cp:coreProperties>
</file>